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4" r:id="rId5"/>
    <p:sldId id="267" r:id="rId6"/>
    <p:sldId id="284" r:id="rId7"/>
    <p:sldId id="261" r:id="rId8"/>
    <p:sldId id="269" r:id="rId9"/>
    <p:sldId id="270" r:id="rId10"/>
    <p:sldId id="271" r:id="rId11"/>
    <p:sldId id="262" r:id="rId12"/>
    <p:sldId id="274" r:id="rId13"/>
    <p:sldId id="275" r:id="rId14"/>
    <p:sldId id="276" r:id="rId15"/>
    <p:sldId id="277" r:id="rId16"/>
    <p:sldId id="278" r:id="rId17"/>
    <p:sldId id="263" r:id="rId18"/>
    <p:sldId id="279" r:id="rId19"/>
    <p:sldId id="281" r:id="rId20"/>
    <p:sldId id="282" r:id="rId21"/>
    <p:sldId id="283" r:id="rId22"/>
  </p:sldIdLst>
  <p:sldSz cx="9144000" cy="5143500" type="screen16x9"/>
  <p:notesSz cx="6858000" cy="9144000"/>
  <p:custDataLst>
    <p:tags r:id="rId23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D7D31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58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208" y="4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8" d="100"/>
        <a:sy n="78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申屠鹏会" userId="03037d88b34c3b4a" providerId="LiveId" clId="{8592917E-F95A-4276-AF41-F4ED5D0A9D25}"/>
    <pc:docChg chg="custSel delSld modSld modMainMaster">
      <pc:chgData name="申屠鹏会" userId="03037d88b34c3b4a" providerId="LiveId" clId="{8592917E-F95A-4276-AF41-F4ED5D0A9D25}" dt="2018-03-31T15:25:09.097" v="1343"/>
      <pc:docMkLst>
        <pc:docMk/>
      </pc:docMkLst>
      <pc:sldChg chg="delSp modSp modTransition delAnim modAnim">
        <pc:chgData name="申屠鹏会" userId="03037d88b34c3b4a" providerId="LiveId" clId="{8592917E-F95A-4276-AF41-F4ED5D0A9D25}" dt="2018-03-31T15:25:09.097" v="1343"/>
        <pc:sldMkLst>
          <pc:docMk/>
          <pc:sldMk cId="27032202" sldId="256"/>
        </pc:sldMkLst>
        <pc:spChg chg="mod">
          <ac:chgData name="申屠鹏会" userId="03037d88b34c3b4a" providerId="LiveId" clId="{8592917E-F95A-4276-AF41-F4ED5D0A9D25}" dt="2018-03-30T13:24:26.811" v="378" actId="478"/>
          <ac:spMkLst>
            <pc:docMk/>
            <pc:sldMk cId="27032202" sldId="256"/>
            <ac:spMk id="30" creationId="{00000000-0000-0000-0000-000000000000}"/>
          </ac:spMkLst>
        </pc:spChg>
        <pc:spChg chg="del">
          <ac:chgData name="申屠鹏会" userId="03037d88b34c3b4a" providerId="LiveId" clId="{8592917E-F95A-4276-AF41-F4ED5D0A9D25}" dt="2018-03-30T13:23:16.750" v="336" actId="478"/>
          <ac:spMkLst>
            <pc:docMk/>
            <pc:sldMk cId="27032202" sldId="256"/>
            <ac:spMk id="33" creationId="{00000000-0000-0000-0000-000000000000}"/>
          </ac:spMkLst>
        </pc:spChg>
        <pc:spChg chg="mod">
          <ac:chgData name="申屠鹏会" userId="03037d88b34c3b4a" providerId="LiveId" clId="{8592917E-F95A-4276-AF41-F4ED5D0A9D25}" dt="2018-03-30T13:23:23.785" v="338" actId="1076"/>
          <ac:spMkLst>
            <pc:docMk/>
            <pc:sldMk cId="27032202" sldId="256"/>
            <ac:spMk id="34" creationId="{00000000-0000-0000-0000-000000000000}"/>
          </ac:spMkLst>
        </pc:spChg>
        <pc:spChg chg="mod">
          <ac:chgData name="申屠鹏会" userId="03037d88b34c3b4a" providerId="LiveId" clId="{8592917E-F95A-4276-AF41-F4ED5D0A9D25}" dt="2018-03-30T13:23:13.623" v="335" actId="478"/>
          <ac:spMkLst>
            <pc:docMk/>
            <pc:sldMk cId="27032202" sldId="256"/>
            <ac:spMk id="36" creationId="{00000000-0000-0000-0000-000000000000}"/>
          </ac:spMkLst>
        </pc:spChg>
      </pc:sldChg>
      <pc:sldChg chg="modSp modTransition modAnim">
        <pc:chgData name="申屠鹏会" userId="03037d88b34c3b4a" providerId="LiveId" clId="{8592917E-F95A-4276-AF41-F4ED5D0A9D25}" dt="2018-03-31T15:25:09.097" v="1343"/>
        <pc:sldMkLst>
          <pc:docMk/>
          <pc:sldMk cId="3410044085" sldId="259"/>
        </pc:sldMkLst>
        <pc:spChg chg="mod">
          <ac:chgData name="申屠鹏会" userId="03037d88b34c3b4a" providerId="LiveId" clId="{8592917E-F95A-4276-AF41-F4ED5D0A9D25}" dt="2018-03-30T13:22:22.883" v="212" actId="1076"/>
          <ac:spMkLst>
            <pc:docMk/>
            <pc:sldMk cId="3410044085" sldId="259"/>
            <ac:spMk id="174" creationId="{00000000-0000-0000-0000-000000000000}"/>
          </ac:spMkLst>
        </pc:spChg>
        <pc:spChg chg="mod">
          <ac:chgData name="申屠鹏会" userId="03037d88b34c3b4a" providerId="LiveId" clId="{8592917E-F95A-4276-AF41-F4ED5D0A9D25}" dt="2018-03-30T13:22:22.883" v="212" actId="1076"/>
          <ac:spMkLst>
            <pc:docMk/>
            <pc:sldMk cId="3410044085" sldId="259"/>
            <ac:spMk id="175" creationId="{00000000-0000-0000-0000-000000000000}"/>
          </ac:spMkLst>
        </pc:spChg>
        <pc:spChg chg="mod">
          <ac:chgData name="申屠鹏会" userId="03037d88b34c3b4a" providerId="LiveId" clId="{8592917E-F95A-4276-AF41-F4ED5D0A9D25}" dt="2018-03-30T13:22:00.091" v="168" actId="403"/>
          <ac:spMkLst>
            <pc:docMk/>
            <pc:sldMk cId="3410044085" sldId="259"/>
            <ac:spMk id="177" creationId="{00000000-0000-0000-0000-000000000000}"/>
          </ac:spMkLst>
        </pc:spChg>
        <pc:spChg chg="mod">
          <ac:chgData name="申屠鹏会" userId="03037d88b34c3b4a" providerId="LiveId" clId="{8592917E-F95A-4276-AF41-F4ED5D0A9D25}" dt="2018-03-30T13:22:18.491" v="211" actId="1076"/>
          <ac:spMkLst>
            <pc:docMk/>
            <pc:sldMk cId="3410044085" sldId="259"/>
            <ac:spMk id="179" creationId="{00000000-0000-0000-0000-000000000000}"/>
          </ac:spMkLst>
        </pc:spChg>
        <pc:spChg chg="mod">
          <ac:chgData name="申屠鹏会" userId="03037d88b34c3b4a" providerId="LiveId" clId="{8592917E-F95A-4276-AF41-F4ED5D0A9D25}" dt="2018-03-30T13:22:58.941" v="300" actId="403"/>
          <ac:spMkLst>
            <pc:docMk/>
            <pc:sldMk cId="3410044085" sldId="259"/>
            <ac:spMk id="181" creationId="{00000000-0000-0000-0000-000000000000}"/>
          </ac:spMkLst>
        </pc:spChg>
        <pc:spChg chg="mod">
          <ac:chgData name="申屠鹏会" userId="03037d88b34c3b4a" providerId="LiveId" clId="{8592917E-F95A-4276-AF41-F4ED5D0A9D25}" dt="2018-03-30T13:23:02.180" v="301" actId="1076"/>
          <ac:spMkLst>
            <pc:docMk/>
            <pc:sldMk cId="3410044085" sldId="259"/>
            <ac:spMk id="183" creationId="{00000000-0000-0000-0000-000000000000}"/>
          </ac:spMkLst>
        </pc:spChg>
      </pc:sldChg>
      <pc:sldChg chg="delSp modSp modTransition delAnim modAnim">
        <pc:chgData name="申屠鹏会" userId="03037d88b34c3b4a" providerId="LiveId" clId="{8592917E-F95A-4276-AF41-F4ED5D0A9D25}" dt="2018-03-31T15:25:09.097" v="1343"/>
        <pc:sldMkLst>
          <pc:docMk/>
          <pc:sldMk cId="1316421799" sldId="260"/>
        </pc:sldMkLst>
        <pc:spChg chg="mod">
          <ac:chgData name="申屠鹏会" userId="03037d88b34c3b4a" providerId="LiveId" clId="{8592917E-F95A-4276-AF41-F4ED5D0A9D25}" dt="2018-03-30T13:24:51.062" v="412" actId="1076"/>
          <ac:spMkLst>
            <pc:docMk/>
            <pc:sldMk cId="1316421799" sldId="260"/>
            <ac:spMk id="45" creationId="{00000000-0000-0000-0000-000000000000}"/>
          </ac:spMkLst>
        </pc:spChg>
        <pc:spChg chg="del">
          <ac:chgData name="申屠鹏会" userId="03037d88b34c3b4a" providerId="LiveId" clId="{8592917E-F95A-4276-AF41-F4ED5D0A9D25}" dt="2018-03-30T13:24:53.331" v="413" actId="478"/>
          <ac:spMkLst>
            <pc:docMk/>
            <pc:sldMk cId="1316421799" sldId="260"/>
            <ac:spMk id="46" creationId="{00000000-0000-0000-0000-000000000000}"/>
          </ac:spMkLst>
        </pc:spChg>
      </pc:sldChg>
      <pc:sldChg chg="delSp modSp modTransition delAnim modAnim">
        <pc:chgData name="申屠鹏会" userId="03037d88b34c3b4a" providerId="LiveId" clId="{8592917E-F95A-4276-AF41-F4ED5D0A9D25}" dt="2018-03-31T15:25:09.097" v="1343"/>
        <pc:sldMkLst>
          <pc:docMk/>
          <pc:sldMk cId="952919851" sldId="261"/>
        </pc:sldMkLst>
        <pc:spChg chg="mod">
          <ac:chgData name="申屠鹏会" userId="03037d88b34c3b4a" providerId="LiveId" clId="{8592917E-F95A-4276-AF41-F4ED5D0A9D25}" dt="2018-03-31T01:32:13.409" v="504" actId="1076"/>
          <ac:spMkLst>
            <pc:docMk/>
            <pc:sldMk cId="952919851" sldId="261"/>
            <ac:spMk id="45" creationId="{00000000-0000-0000-0000-000000000000}"/>
          </ac:spMkLst>
        </pc:spChg>
        <pc:spChg chg="del">
          <ac:chgData name="申屠鹏会" userId="03037d88b34c3b4a" providerId="LiveId" clId="{8592917E-F95A-4276-AF41-F4ED5D0A9D25}" dt="2018-03-31T01:32:16.499" v="505" actId="478"/>
          <ac:spMkLst>
            <pc:docMk/>
            <pc:sldMk cId="952919851" sldId="261"/>
            <ac:spMk id="46" creationId="{00000000-0000-0000-0000-000000000000}"/>
          </ac:spMkLst>
        </pc:spChg>
      </pc:sldChg>
      <pc:sldChg chg="delSp modSp modTransition delAnim modAnim">
        <pc:chgData name="申屠鹏会" userId="03037d88b34c3b4a" providerId="LiveId" clId="{8592917E-F95A-4276-AF41-F4ED5D0A9D25}" dt="2018-03-31T15:25:09.097" v="1343"/>
        <pc:sldMkLst>
          <pc:docMk/>
          <pc:sldMk cId="3097206393" sldId="262"/>
        </pc:sldMkLst>
        <pc:spChg chg="mod">
          <ac:chgData name="申屠鹏会" userId="03037d88b34c3b4a" providerId="LiveId" clId="{8592917E-F95A-4276-AF41-F4ED5D0A9D25}" dt="2018-03-31T01:32:36.833" v="539" actId="1076"/>
          <ac:spMkLst>
            <pc:docMk/>
            <pc:sldMk cId="3097206393" sldId="262"/>
            <ac:spMk id="45" creationId="{00000000-0000-0000-0000-000000000000}"/>
          </ac:spMkLst>
        </pc:spChg>
        <pc:spChg chg="del">
          <ac:chgData name="申屠鹏会" userId="03037d88b34c3b4a" providerId="LiveId" clId="{8592917E-F95A-4276-AF41-F4ED5D0A9D25}" dt="2018-03-31T01:32:38.930" v="540" actId="478"/>
          <ac:spMkLst>
            <pc:docMk/>
            <pc:sldMk cId="3097206393" sldId="262"/>
            <ac:spMk id="46" creationId="{00000000-0000-0000-0000-000000000000}"/>
          </ac:spMkLst>
        </pc:spChg>
      </pc:sldChg>
      <pc:sldChg chg="delSp modSp modTransition delAnim modAnim">
        <pc:chgData name="申屠鹏会" userId="03037d88b34c3b4a" providerId="LiveId" clId="{8592917E-F95A-4276-AF41-F4ED5D0A9D25}" dt="2018-03-31T15:25:09.097" v="1343"/>
        <pc:sldMkLst>
          <pc:docMk/>
          <pc:sldMk cId="299936513" sldId="263"/>
        </pc:sldMkLst>
        <pc:spChg chg="mod">
          <ac:chgData name="申屠鹏会" userId="03037d88b34c3b4a" providerId="LiveId" clId="{8592917E-F95A-4276-AF41-F4ED5D0A9D25}" dt="2018-03-31T01:32:56.893" v="572" actId="1076"/>
          <ac:spMkLst>
            <pc:docMk/>
            <pc:sldMk cId="299936513" sldId="263"/>
            <ac:spMk id="45" creationId="{00000000-0000-0000-0000-000000000000}"/>
          </ac:spMkLst>
        </pc:spChg>
        <pc:spChg chg="del">
          <ac:chgData name="申屠鹏会" userId="03037d88b34c3b4a" providerId="LiveId" clId="{8592917E-F95A-4276-AF41-F4ED5D0A9D25}" dt="2018-03-31T01:33:00.229" v="573" actId="478"/>
          <ac:spMkLst>
            <pc:docMk/>
            <pc:sldMk cId="299936513" sldId="263"/>
            <ac:spMk id="46" creationId="{00000000-0000-0000-0000-000000000000}"/>
          </ac:spMkLst>
        </pc:spChg>
      </pc:sldChg>
      <pc:sldChg chg="delSp modSp modTransition delAnim">
        <pc:chgData name="申屠鹏会" userId="03037d88b34c3b4a" providerId="LiveId" clId="{8592917E-F95A-4276-AF41-F4ED5D0A9D25}" dt="2018-03-31T15:25:09.097" v="1343"/>
        <pc:sldMkLst>
          <pc:docMk/>
          <pc:sldMk cId="1624958417" sldId="264"/>
        </pc:sldMkLst>
        <pc:spChg chg="mod">
          <ac:chgData name="申屠鹏会" userId="03037d88b34c3b4a" providerId="LiveId" clId="{8592917E-F95A-4276-AF41-F4ED5D0A9D25}" dt="2018-03-30T13:25:02.171" v="446" actId="478"/>
          <ac:spMkLst>
            <pc:docMk/>
            <pc:sldMk cId="1624958417" sldId="264"/>
            <ac:spMk id="5" creationId="{00000000-0000-0000-0000-000000000000}"/>
          </ac:spMkLst>
        </pc:spChg>
        <pc:spChg chg="del">
          <ac:chgData name="申屠鹏会" userId="03037d88b34c3b4a" providerId="LiveId" clId="{8592917E-F95A-4276-AF41-F4ED5D0A9D25}" dt="2018-03-30T13:25:05.367" v="447" actId="478"/>
          <ac:spMkLst>
            <pc:docMk/>
            <pc:sldMk cId="1624958417" sldId="264"/>
            <ac:spMk id="7" creationId="{00000000-0000-0000-0000-000000000000}"/>
          </ac:spMkLst>
        </pc:spChg>
        <pc:spChg chg="del">
          <ac:chgData name="申屠鹏会" userId="03037d88b34c3b4a" providerId="LiveId" clId="{8592917E-F95A-4276-AF41-F4ED5D0A9D25}" dt="2018-03-31T01:31:52.181" v="451" actId="478"/>
          <ac:spMkLst>
            <pc:docMk/>
            <pc:sldMk cId="1624958417" sldId="264"/>
            <ac:spMk id="8" creationId="{00000000-0000-0000-0000-000000000000}"/>
          </ac:spMkLst>
        </pc:spChg>
        <pc:spChg chg="del">
          <ac:chgData name="申屠鹏会" userId="03037d88b34c3b4a" providerId="LiveId" clId="{8592917E-F95A-4276-AF41-F4ED5D0A9D25}" dt="2018-03-31T01:31:46.450" v="448" actId="478"/>
          <ac:spMkLst>
            <pc:docMk/>
            <pc:sldMk cId="1624958417" sldId="264"/>
            <ac:spMk id="53" creationId="{00000000-0000-0000-0000-000000000000}"/>
          </ac:spMkLst>
        </pc:spChg>
        <pc:spChg chg="del">
          <ac:chgData name="申屠鹏会" userId="03037d88b34c3b4a" providerId="LiveId" clId="{8592917E-F95A-4276-AF41-F4ED5D0A9D25}" dt="2018-03-31T01:31:47.378" v="449" actId="478"/>
          <ac:spMkLst>
            <pc:docMk/>
            <pc:sldMk cId="1624958417" sldId="264"/>
            <ac:spMk id="54" creationId="{00000000-0000-0000-0000-000000000000}"/>
          </ac:spMkLst>
        </pc:spChg>
        <pc:spChg chg="del">
          <ac:chgData name="申屠鹏会" userId="03037d88b34c3b4a" providerId="LiveId" clId="{8592917E-F95A-4276-AF41-F4ED5D0A9D25}" dt="2018-03-31T01:31:47.955" v="450" actId="478"/>
          <ac:spMkLst>
            <pc:docMk/>
            <pc:sldMk cId="1624958417" sldId="264"/>
            <ac:spMk id="55" creationId="{00000000-0000-0000-0000-000000000000}"/>
          </ac:spMkLst>
        </pc:spChg>
        <pc:spChg chg="del">
          <ac:chgData name="申屠鹏会" userId="03037d88b34c3b4a" providerId="LiveId" clId="{8592917E-F95A-4276-AF41-F4ED5D0A9D25}" dt="2018-03-31T01:31:46.450" v="448" actId="478"/>
          <ac:spMkLst>
            <pc:docMk/>
            <pc:sldMk cId="1624958417" sldId="264"/>
            <ac:spMk id="56" creationId="{00000000-0000-0000-0000-000000000000}"/>
          </ac:spMkLst>
        </pc:spChg>
      </pc:sldChg>
      <pc:sldChg chg="del">
        <pc:chgData name="申屠鹏会" userId="03037d88b34c3b4a" providerId="LiveId" clId="{8592917E-F95A-4276-AF41-F4ED5D0A9D25}" dt="2018-03-31T14:35:18.520" v="917" actId="2696"/>
        <pc:sldMkLst>
          <pc:docMk/>
          <pc:sldMk cId="2641012303" sldId="265"/>
        </pc:sldMkLst>
      </pc:sldChg>
      <pc:sldChg chg="addSp modSp modTransition">
        <pc:chgData name="申屠鹏会" userId="03037d88b34c3b4a" providerId="LiveId" clId="{8592917E-F95A-4276-AF41-F4ED5D0A9D25}" dt="2018-03-31T15:25:09.097" v="1343"/>
        <pc:sldMkLst>
          <pc:docMk/>
          <pc:sldMk cId="4092518793" sldId="267"/>
        </pc:sldMkLst>
        <pc:spChg chg="add mod">
          <ac:chgData name="申屠鹏会" userId="03037d88b34c3b4a" providerId="LiveId" clId="{8592917E-F95A-4276-AF41-F4ED5D0A9D25}" dt="2018-03-31T14:17:11.230" v="916" actId="2696"/>
          <ac:spMkLst>
            <pc:docMk/>
            <pc:sldMk cId="4092518793" sldId="267"/>
            <ac:spMk id="2" creationId="{A4B79E57-3D20-4D7B-9F5B-D604B91F3E0A}"/>
          </ac:spMkLst>
        </pc:spChg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1583542488" sldId="269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2038474103" sldId="270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2760184485" sldId="271"/>
        </pc:sldMkLst>
      </pc:sldChg>
      <pc:sldChg chg="addSp delSp modSp modTransition">
        <pc:chgData name="申屠鹏会" userId="03037d88b34c3b4a" providerId="LiveId" clId="{8592917E-F95A-4276-AF41-F4ED5D0A9D25}" dt="2018-03-31T15:25:09.097" v="1343"/>
        <pc:sldMkLst>
          <pc:docMk/>
          <pc:sldMk cId="958966253" sldId="272"/>
        </pc:sldMkLst>
        <pc:spChg chg="add del mod">
          <ac:chgData name="申屠鹏会" userId="03037d88b34c3b4a" providerId="LiveId" clId="{8592917E-F95A-4276-AF41-F4ED5D0A9D25}" dt="2018-03-31T12:52:03.157" v="575" actId="478"/>
          <ac:spMkLst>
            <pc:docMk/>
            <pc:sldMk cId="958966253" sldId="272"/>
            <ac:spMk id="2" creationId="{89459971-C126-4E70-ADCC-CDADC90836B4}"/>
          </ac:spMkLst>
        </pc:spChg>
        <pc:spChg chg="add mod">
          <ac:chgData name="申屠鹏会" userId="03037d88b34c3b4a" providerId="LiveId" clId="{8592917E-F95A-4276-AF41-F4ED5D0A9D25}" dt="2018-03-31T12:53:17.306" v="888" actId="1076"/>
          <ac:spMkLst>
            <pc:docMk/>
            <pc:sldMk cId="958966253" sldId="272"/>
            <ac:spMk id="3" creationId="{F48F85F4-A96B-423E-B9D2-4ACBA7B3F714}"/>
          </ac:spMkLst>
        </pc:spChg>
        <pc:spChg chg="add mod">
          <ac:chgData name="申屠鹏会" userId="03037d88b34c3b4a" providerId="LiveId" clId="{8592917E-F95A-4276-AF41-F4ED5D0A9D25}" dt="2018-03-31T12:53:19.415" v="889" actId="1076"/>
          <ac:spMkLst>
            <pc:docMk/>
            <pc:sldMk cId="958966253" sldId="272"/>
            <ac:spMk id="19" creationId="{FFC5A55C-1393-4654-975D-03ADF65CBBBC}"/>
          </ac:spMkLst>
        </pc:spChg>
        <pc:spChg chg="add mod">
          <ac:chgData name="申屠鹏会" userId="03037d88b34c3b4a" providerId="LiveId" clId="{8592917E-F95A-4276-AF41-F4ED5D0A9D25}" dt="2018-03-31T12:52:54.848" v="754" actId="1076"/>
          <ac:spMkLst>
            <pc:docMk/>
            <pc:sldMk cId="958966253" sldId="272"/>
            <ac:spMk id="20" creationId="{DC964477-F538-4FE7-86D9-4039EEDB9BBB}"/>
          </ac:spMkLst>
        </pc:spChg>
      </pc:sldChg>
      <pc:sldChg chg="del">
        <pc:chgData name="申屠鹏会" userId="03037d88b34c3b4a" providerId="LiveId" clId="{8592917E-F95A-4276-AF41-F4ED5D0A9D25}" dt="2018-03-31T12:53:24.050" v="890" actId="2696"/>
        <pc:sldMkLst>
          <pc:docMk/>
          <pc:sldMk cId="858994097" sldId="273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1403096669" sldId="274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4285116670" sldId="275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56459312" sldId="276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2712680756" sldId="277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1609200927" sldId="278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3729959513" sldId="279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3830745243" sldId="281"/>
        </pc:sldMkLst>
      </pc:sldChg>
      <pc:sldChg chg="addSp modSp modTransition">
        <pc:chgData name="申屠鹏会" userId="03037d88b34c3b4a" providerId="LiveId" clId="{8592917E-F95A-4276-AF41-F4ED5D0A9D25}" dt="2018-03-31T15:25:09.097" v="1343"/>
        <pc:sldMkLst>
          <pc:docMk/>
          <pc:sldMk cId="2839892907" sldId="282"/>
        </pc:sldMkLst>
        <pc:spChg chg="add mod">
          <ac:chgData name="申屠鹏会" userId="03037d88b34c3b4a" providerId="LiveId" clId="{8592917E-F95A-4276-AF41-F4ED5D0A9D25}" dt="2018-03-31T15:24:10.107" v="1341" actId="1076"/>
          <ac:spMkLst>
            <pc:docMk/>
            <pc:sldMk cId="2839892907" sldId="282"/>
            <ac:spMk id="9" creationId="{883D1F87-B3F7-4E52-93E0-2E2364E2A2BC}"/>
          </ac:spMkLst>
        </pc:spChg>
        <pc:spChg chg="add mod">
          <ac:chgData name="申屠鹏会" userId="03037d88b34c3b4a" providerId="LiveId" clId="{8592917E-F95A-4276-AF41-F4ED5D0A9D25}" dt="2018-03-31T15:22:34.620" v="1089" actId="1076"/>
          <ac:spMkLst>
            <pc:docMk/>
            <pc:sldMk cId="2839892907" sldId="282"/>
            <ac:spMk id="10" creationId="{36EE0538-E5D4-4392-91B1-2588CA8EF54B}"/>
          </ac:spMkLst>
        </pc:spChg>
        <pc:spChg chg="add mod">
          <ac:chgData name="申屠鹏会" userId="03037d88b34c3b4a" providerId="LiveId" clId="{8592917E-F95A-4276-AF41-F4ED5D0A9D25}" dt="2018-03-31T15:23:11.432" v="1154" actId="1076"/>
          <ac:spMkLst>
            <pc:docMk/>
            <pc:sldMk cId="2839892907" sldId="282"/>
            <ac:spMk id="11" creationId="{CBFFB3E3-18AB-4206-A58F-B3807CA91D37}"/>
          </ac:spMkLst>
        </pc:spChg>
        <pc:spChg chg="add mod">
          <ac:chgData name="申屠鹏会" userId="03037d88b34c3b4a" providerId="LiveId" clId="{8592917E-F95A-4276-AF41-F4ED5D0A9D25}" dt="2018-03-31T15:23:45.124" v="1222" actId="1076"/>
          <ac:spMkLst>
            <pc:docMk/>
            <pc:sldMk cId="2839892907" sldId="282"/>
            <ac:spMk id="12" creationId="{1A3DC22F-2CE5-493E-AFBA-66856921D841}"/>
          </ac:spMkLst>
        </pc:spChg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1789563987" sldId="283"/>
        </pc:sldMkLst>
      </pc:sldChg>
      <pc:sldChg chg="modTransition">
        <pc:chgData name="申屠鹏会" userId="03037d88b34c3b4a" providerId="LiveId" clId="{8592917E-F95A-4276-AF41-F4ED5D0A9D25}" dt="2018-03-31T15:25:09.097" v="1343"/>
        <pc:sldMkLst>
          <pc:docMk/>
          <pc:sldMk cId="3354223370" sldId="284"/>
        </pc:sldMkLst>
      </pc:sldChg>
      <pc:sldMasterChg chg="modTransition modSldLayout">
        <pc:chgData name="申屠鹏会" userId="03037d88b34c3b4a" providerId="LiveId" clId="{8592917E-F95A-4276-AF41-F4ED5D0A9D25}" dt="2018-03-31T15:25:09.097" v="1343"/>
        <pc:sldMasterMkLst>
          <pc:docMk/>
          <pc:sldMasterMk cId="663534151" sldId="2147483660"/>
        </pc:sldMasterMkLst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1943623786" sldId="2147483661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251323841" sldId="2147483662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1955805227" sldId="2147483663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3801155854" sldId="2147483664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4101594113" sldId="2147483665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3217686267" sldId="2147483666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3644464510" sldId="2147483667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1595750090" sldId="2147483668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2931894418" sldId="2147483669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598112761" sldId="2147483670"/>
          </pc:sldLayoutMkLst>
        </pc:sldLayoutChg>
        <pc:sldLayoutChg chg="modTransition">
          <pc:chgData name="申屠鹏会" userId="03037d88b34c3b4a" providerId="LiveId" clId="{8592917E-F95A-4276-AF41-F4ED5D0A9D25}" dt="2018-03-31T15:25:09.097" v="1343"/>
          <pc:sldLayoutMkLst>
            <pc:docMk/>
            <pc:sldMasterMk cId="663534151" sldId="2147483660"/>
            <pc:sldLayoutMk cId="1619182822" sldId="2147483671"/>
          </pc:sldLayoutMkLst>
        </pc:sldLayoutChg>
      </pc:sldMasterChg>
    </pc:docChg>
  </pc:docChgLst>
  <pc:docChgLst>
    <pc:chgData name="申屠鹏会" userId="03037d88b34c3b4a" providerId="LiveId" clId="{63851235-328E-D04B-92EA-45D49A0AC48E}"/>
    <pc:docChg chg="undo custSel delSld modSld modMainMaster">
      <pc:chgData name="申屠鹏会" userId="03037d88b34c3b4a" providerId="LiveId" clId="{63851235-328E-D04B-92EA-45D49A0AC48E}" dt="2018-04-01T01:13:05.498" v="5883" actId="2696"/>
      <pc:docMkLst>
        <pc:docMk/>
      </pc:docMkLst>
      <pc:sldChg chg="modTransition">
        <pc:chgData name="申屠鹏会" userId="03037d88b34c3b4a" providerId="LiveId" clId="{63851235-328E-D04B-92EA-45D49A0AC48E}" dt="2018-03-31T15:27:01.442" v="5852"/>
        <pc:sldMkLst>
          <pc:docMk/>
          <pc:sldMk cId="27032202" sldId="256"/>
        </pc:sldMkLst>
      </pc:sldChg>
      <pc:sldChg chg="modTransition">
        <pc:chgData name="申屠鹏会" userId="03037d88b34c3b4a" providerId="LiveId" clId="{63851235-328E-D04B-92EA-45D49A0AC48E}" dt="2018-03-31T15:27:01.442" v="5852"/>
        <pc:sldMkLst>
          <pc:docMk/>
          <pc:sldMk cId="3410044085" sldId="259"/>
        </pc:sldMkLst>
      </pc:sldChg>
      <pc:sldChg chg="modTransition">
        <pc:chgData name="申屠鹏会" userId="03037d88b34c3b4a" providerId="LiveId" clId="{63851235-328E-D04B-92EA-45D49A0AC48E}" dt="2018-03-31T15:27:01.442" v="5852"/>
        <pc:sldMkLst>
          <pc:docMk/>
          <pc:sldMk cId="1316421799" sldId="260"/>
        </pc:sldMkLst>
      </pc:sldChg>
      <pc:sldChg chg="modTransition">
        <pc:chgData name="申屠鹏会" userId="03037d88b34c3b4a" providerId="LiveId" clId="{63851235-328E-D04B-92EA-45D49A0AC48E}" dt="2018-03-31T15:27:01.442" v="5852"/>
        <pc:sldMkLst>
          <pc:docMk/>
          <pc:sldMk cId="952919851" sldId="261"/>
        </pc:sldMkLst>
      </pc:sldChg>
      <pc:sldChg chg="modTransition">
        <pc:chgData name="申屠鹏会" userId="03037d88b34c3b4a" providerId="LiveId" clId="{63851235-328E-D04B-92EA-45D49A0AC48E}" dt="2018-03-31T15:27:01.442" v="5852"/>
        <pc:sldMkLst>
          <pc:docMk/>
          <pc:sldMk cId="3097206393" sldId="262"/>
        </pc:sldMkLst>
      </pc:sldChg>
      <pc:sldChg chg="modTransition">
        <pc:chgData name="申屠鹏会" userId="03037d88b34c3b4a" providerId="LiveId" clId="{63851235-328E-D04B-92EA-45D49A0AC48E}" dt="2018-03-31T15:27:01.442" v="5852"/>
        <pc:sldMkLst>
          <pc:docMk/>
          <pc:sldMk cId="299936513" sldId="263"/>
        </pc:sldMkLst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1624958417" sldId="264"/>
        </pc:sldMkLst>
        <pc:spChg chg="add mod">
          <ac:chgData name="申屠鹏会" userId="03037d88b34c3b4a" providerId="LiveId" clId="{63851235-328E-D04B-92EA-45D49A0AC48E}" dt="2018-03-31T05:03:11.928" v="4566" actId="1076"/>
          <ac:spMkLst>
            <pc:docMk/>
            <pc:sldMk cId="1624958417" sldId="264"/>
            <ac:spMk id="2" creationId="{E951B64C-89DB-7C45-B9C3-F6D7A06380D6}"/>
          </ac:spMkLst>
        </pc:spChg>
        <pc:spChg chg="add mod">
          <ac:chgData name="申屠鹏会" userId="03037d88b34c3b4a" providerId="LiveId" clId="{63851235-328E-D04B-92EA-45D49A0AC48E}" dt="2018-03-31T05:03:11.928" v="4566" actId="1076"/>
          <ac:spMkLst>
            <pc:docMk/>
            <pc:sldMk cId="1624958417" sldId="264"/>
            <ac:spMk id="3" creationId="{A3B382E7-60AB-1F42-90E1-CEE32A439CCB}"/>
          </ac:spMkLst>
        </pc:spChg>
        <pc:spChg chg="mod">
          <ac:chgData name="申屠鹏会" userId="03037d88b34c3b4a" providerId="LiveId" clId="{63851235-328E-D04B-92EA-45D49A0AC48E}" dt="2018-03-31T03:54:31.576" v="663" actId="20577"/>
          <ac:spMkLst>
            <pc:docMk/>
            <pc:sldMk cId="1624958417" sldId="264"/>
            <ac:spMk id="5" creationId="{00000000-0000-0000-0000-000000000000}"/>
          </ac:spMkLst>
        </pc:spChg>
        <pc:spChg chg="add del mod">
          <ac:chgData name="申屠鹏会" userId="03037d88b34c3b4a" providerId="LiveId" clId="{63851235-328E-D04B-92EA-45D49A0AC48E}" dt="2018-03-31T03:46:03.386" v="120" actId="20577"/>
          <ac:spMkLst>
            <pc:docMk/>
            <pc:sldMk cId="1624958417" sldId="264"/>
            <ac:spMk id="7" creationId="{7A3794E6-32FA-0C41-8990-82BC968542A5}"/>
          </ac:spMkLst>
        </pc:spChg>
        <pc:spChg chg="add del mod">
          <ac:chgData name="申屠鹏会" userId="03037d88b34c3b4a" providerId="LiveId" clId="{63851235-328E-D04B-92EA-45D49A0AC48E}" dt="2018-03-31T03:54:18.245" v="636" actId="478"/>
          <ac:spMkLst>
            <pc:docMk/>
            <pc:sldMk cId="1624958417" sldId="264"/>
            <ac:spMk id="8" creationId="{5193C85F-EEBE-184A-88A2-49DFDF5394A9}"/>
          </ac:spMkLst>
        </pc:spChg>
        <pc:spChg chg="mod">
          <ac:chgData name="申屠鹏会" userId="03037d88b34c3b4a" providerId="LiveId" clId="{63851235-328E-D04B-92EA-45D49A0AC48E}" dt="2018-03-31T05:03:11.928" v="4566" actId="1076"/>
          <ac:spMkLst>
            <pc:docMk/>
            <pc:sldMk cId="1624958417" sldId="264"/>
            <ac:spMk id="12" creationId="{00000000-0000-0000-0000-000000000000}"/>
          </ac:spMkLst>
        </pc:spChg>
        <pc:spChg chg="del mod">
          <ac:chgData name="申屠鹏会" userId="03037d88b34c3b4a" providerId="LiveId" clId="{63851235-328E-D04B-92EA-45D49A0AC48E}" dt="2018-03-31T03:54:18.245" v="636" actId="478"/>
          <ac:spMkLst>
            <pc:docMk/>
            <pc:sldMk cId="1624958417" sldId="264"/>
            <ac:spMk id="16" creationId="{00000000-0000-0000-0000-000000000000}"/>
          </ac:spMkLst>
        </pc:spChg>
        <pc:spChg chg="del mod">
          <ac:chgData name="申屠鹏会" userId="03037d88b34c3b4a" providerId="LiveId" clId="{63851235-328E-D04B-92EA-45D49A0AC48E}" dt="2018-03-31T03:54:20.330" v="637" actId="478"/>
          <ac:spMkLst>
            <pc:docMk/>
            <pc:sldMk cId="1624958417" sldId="264"/>
            <ac:spMk id="2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0:16.498" v="4" actId="478"/>
          <ac:spMkLst>
            <pc:docMk/>
            <pc:sldMk cId="1624958417" sldId="264"/>
            <ac:spMk id="2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0:16.498" v="4" actId="478"/>
          <ac:spMkLst>
            <pc:docMk/>
            <pc:sldMk cId="1624958417" sldId="264"/>
            <ac:spMk id="2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0:16.498" v="4" actId="478"/>
          <ac:spMkLst>
            <pc:docMk/>
            <pc:sldMk cId="1624958417" sldId="264"/>
            <ac:spMk id="3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39:56.830" v="1" actId="478"/>
          <ac:spMkLst>
            <pc:docMk/>
            <pc:sldMk cId="1624958417" sldId="264"/>
            <ac:spMk id="44" creationId="{00000000-0000-0000-0000-000000000000}"/>
          </ac:spMkLst>
        </pc:spChg>
        <pc:spChg chg="del mod">
          <ac:chgData name="申屠鹏会" userId="03037d88b34c3b4a" providerId="LiveId" clId="{63851235-328E-D04B-92EA-45D49A0AC48E}" dt="2018-03-31T03:39:56.830" v="1" actId="478"/>
          <ac:spMkLst>
            <pc:docMk/>
            <pc:sldMk cId="1624958417" sldId="264"/>
            <ac:spMk id="45" creationId="{00000000-0000-0000-0000-000000000000}"/>
          </ac:spMkLst>
        </pc:spChg>
        <pc:spChg chg="mod">
          <ac:chgData name="申屠鹏会" userId="03037d88b34c3b4a" providerId="LiveId" clId="{63851235-328E-D04B-92EA-45D49A0AC48E}" dt="2018-03-31T05:03:11.928" v="4566" actId="1076"/>
          <ac:spMkLst>
            <pc:docMk/>
            <pc:sldMk cId="1624958417" sldId="264"/>
            <ac:spMk id="47" creationId="{00000000-0000-0000-0000-000000000000}"/>
          </ac:spMkLst>
        </pc:spChg>
        <pc:spChg chg="del mod">
          <ac:chgData name="申屠鹏会" userId="03037d88b34c3b4a" providerId="LiveId" clId="{63851235-328E-D04B-92EA-45D49A0AC48E}" dt="2018-03-31T03:54:18.245" v="636" actId="478"/>
          <ac:spMkLst>
            <pc:docMk/>
            <pc:sldMk cId="1624958417" sldId="264"/>
            <ac:spMk id="48" creationId="{00000000-0000-0000-0000-000000000000}"/>
          </ac:spMkLst>
        </pc:spChg>
        <pc:spChg chg="del mod">
          <ac:chgData name="申屠鹏会" userId="03037d88b34c3b4a" providerId="LiveId" clId="{63851235-328E-D04B-92EA-45D49A0AC48E}" dt="2018-03-31T03:54:20.330" v="637" actId="478"/>
          <ac:spMkLst>
            <pc:docMk/>
            <pc:sldMk cId="1624958417" sldId="264"/>
            <ac:spMk id="4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0:16.498" v="4" actId="478"/>
          <ac:spMkLst>
            <pc:docMk/>
            <pc:sldMk cId="1624958417" sldId="264"/>
            <ac:spMk id="5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0:16.498" v="4" actId="478"/>
          <ac:spMkLst>
            <pc:docMk/>
            <pc:sldMk cId="1624958417" sldId="264"/>
            <ac:spMk id="5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0:16.498" v="4" actId="478"/>
          <ac:spMkLst>
            <pc:docMk/>
            <pc:sldMk cId="1624958417" sldId="264"/>
            <ac:spMk id="52" creationId="{00000000-0000-0000-0000-000000000000}"/>
          </ac:spMkLst>
        </pc:spChg>
        <pc:grpChg chg="mod">
          <ac:chgData name="申屠鹏会" userId="03037d88b34c3b4a" providerId="LiveId" clId="{63851235-328E-D04B-92EA-45D49A0AC48E}" dt="2018-03-31T05:03:11.928" v="4566" actId="1076"/>
          <ac:grpSpMkLst>
            <pc:docMk/>
            <pc:sldMk cId="1624958417" sldId="264"/>
            <ac:grpSpMk id="9" creationId="{00000000-0000-0000-0000-000000000000}"/>
          </ac:grpSpMkLst>
        </pc:grpChg>
        <pc:grpChg chg="del mod">
          <ac:chgData name="申屠鹏会" userId="03037d88b34c3b4a" providerId="LiveId" clId="{63851235-328E-D04B-92EA-45D49A0AC48E}" dt="2018-03-31T03:54:18.245" v="636" actId="478"/>
          <ac:grpSpMkLst>
            <pc:docMk/>
            <pc:sldMk cId="1624958417" sldId="264"/>
            <ac:grpSpMk id="13" creationId="{00000000-0000-0000-0000-000000000000}"/>
          </ac:grpSpMkLst>
        </pc:grpChg>
        <pc:grpChg chg="del mod">
          <ac:chgData name="申屠鹏会" userId="03037d88b34c3b4a" providerId="LiveId" clId="{63851235-328E-D04B-92EA-45D49A0AC48E}" dt="2018-03-31T03:54:20.330" v="637" actId="478"/>
          <ac:grpSpMkLst>
            <pc:docMk/>
            <pc:sldMk cId="1624958417" sldId="264"/>
            <ac:grpSpMk id="17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0:16.498" v="4" actId="478"/>
          <ac:grpSpMkLst>
            <pc:docMk/>
            <pc:sldMk cId="1624958417" sldId="264"/>
            <ac:grpSpMk id="21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0:16.498" v="4" actId="478"/>
          <ac:grpSpMkLst>
            <pc:docMk/>
            <pc:sldMk cId="1624958417" sldId="264"/>
            <ac:grpSpMk id="25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0:16.498" v="4" actId="478"/>
          <ac:grpSpMkLst>
            <pc:docMk/>
            <pc:sldMk cId="1624958417" sldId="264"/>
            <ac:grpSpMk id="29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0:16.498" v="4" actId="478"/>
          <ac:grpSpMkLst>
            <pc:docMk/>
            <pc:sldMk cId="1624958417" sldId="264"/>
            <ac:grpSpMk id="33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0:00.915" v="2" actId="478"/>
          <ac:grpSpMkLst>
            <pc:docMk/>
            <pc:sldMk cId="1624958417" sldId="264"/>
            <ac:grpSpMk id="40" creationId="{00000000-0000-0000-0000-000000000000}"/>
          </ac:grpSpMkLst>
        </pc:grpChg>
      </pc:sldChg>
      <pc:sldChg chg="delSp modSp delAnim">
        <pc:chgData name="申屠鹏会" userId="03037d88b34c3b4a" providerId="LiveId" clId="{63851235-328E-D04B-92EA-45D49A0AC48E}" dt="2018-03-31T05:04:54.192" v="4648" actId="1076"/>
        <pc:sldMkLst>
          <pc:docMk/>
          <pc:sldMk cId="2641012303" sldId="265"/>
        </pc:sldMkLst>
        <pc:spChg chg="mod">
          <ac:chgData name="申屠鹏会" userId="03037d88b34c3b4a" providerId="LiveId" clId="{63851235-328E-D04B-92EA-45D49A0AC48E}" dt="2018-03-31T03:55:12.530" v="770" actId="20577"/>
          <ac:spMkLst>
            <pc:docMk/>
            <pc:sldMk cId="2641012303" sldId="265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4:49.736" v="721" actId="478"/>
          <ac:spMkLst>
            <pc:docMk/>
            <pc:sldMk cId="2641012303" sldId="265"/>
            <ac:spMk id="7" creationId="{00000000-0000-0000-0000-000000000000}"/>
          </ac:spMkLst>
        </pc:spChg>
        <pc:spChg chg="mod">
          <ac:chgData name="申屠鹏会" userId="03037d88b34c3b4a" providerId="LiveId" clId="{63851235-328E-D04B-92EA-45D49A0AC48E}" dt="2018-03-31T05:04:02.364" v="4598" actId="20577"/>
          <ac:spMkLst>
            <pc:docMk/>
            <pc:sldMk cId="2641012303" sldId="265"/>
            <ac:spMk id="1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43.558" v="4575" actId="478"/>
          <ac:spMkLst>
            <pc:docMk/>
            <pc:sldMk cId="2641012303" sldId="265"/>
            <ac:spMk id="15" creationId="{00000000-0000-0000-0000-000000000000}"/>
          </ac:spMkLst>
        </pc:spChg>
        <pc:spChg chg="mod">
          <ac:chgData name="申屠鹏会" userId="03037d88b34c3b4a" providerId="LiveId" clId="{63851235-328E-D04B-92EA-45D49A0AC48E}" dt="2018-03-31T05:04:14.010" v="4614" actId="20577"/>
          <ac:spMkLst>
            <pc:docMk/>
            <pc:sldMk cId="2641012303" sldId="265"/>
            <ac:spMk id="1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39.006" v="4573" actId="478"/>
          <ac:spMkLst>
            <pc:docMk/>
            <pc:sldMk cId="2641012303" sldId="265"/>
            <ac:spMk id="21" creationId="{00000000-0000-0000-0000-000000000000}"/>
          </ac:spMkLst>
        </pc:spChg>
        <pc:spChg chg="mod">
          <ac:chgData name="申屠鹏会" userId="03037d88b34c3b4a" providerId="LiveId" clId="{63851235-328E-D04B-92EA-45D49A0AC48E}" dt="2018-03-31T05:04:26.329" v="4631" actId="20577"/>
          <ac:spMkLst>
            <pc:docMk/>
            <pc:sldMk cId="2641012303" sldId="265"/>
            <ac:spMk id="2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45.886" v="4576" actId="478"/>
          <ac:spMkLst>
            <pc:docMk/>
            <pc:sldMk cId="2641012303" sldId="265"/>
            <ac:spMk id="29" creationId="{00000000-0000-0000-0000-000000000000}"/>
          </ac:spMkLst>
        </pc:spChg>
        <pc:spChg chg="mod">
          <ac:chgData name="申屠鹏会" userId="03037d88b34c3b4a" providerId="LiveId" clId="{63851235-328E-D04B-92EA-45D49A0AC48E}" dt="2018-03-31T05:04:43.776" v="4646" actId="20577"/>
          <ac:spMkLst>
            <pc:docMk/>
            <pc:sldMk cId="2641012303" sldId="265"/>
            <ac:spMk id="3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47.846" v="4577" actId="478"/>
          <ac:spMkLst>
            <pc:docMk/>
            <pc:sldMk cId="2641012303" sldId="265"/>
            <ac:spMk id="3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34.987" v="4571" actId="478"/>
          <ac:spMkLst>
            <pc:docMk/>
            <pc:sldMk cId="2641012303" sldId="265"/>
            <ac:spMk id="37" creationId="{00000000-0000-0000-0000-000000000000}"/>
          </ac:spMkLst>
        </pc:spChg>
        <pc:grpChg chg="mod">
          <ac:chgData name="申屠鹏会" userId="03037d88b34c3b4a" providerId="LiveId" clId="{63851235-328E-D04B-92EA-45D49A0AC48E}" dt="2018-03-31T05:03:58.428" v="4581" actId="1076"/>
          <ac:grpSpMkLst>
            <pc:docMk/>
            <pc:sldMk cId="2641012303" sldId="265"/>
            <ac:grpSpMk id="10" creationId="{00000000-0000-0000-0000-000000000000}"/>
          </ac:grpSpMkLst>
        </pc:grpChg>
        <pc:grpChg chg="mod">
          <ac:chgData name="申屠鹏会" userId="03037d88b34c3b4a" providerId="LiveId" clId="{63851235-328E-D04B-92EA-45D49A0AC48E}" dt="2018-03-31T05:04:54.192" v="4648" actId="1076"/>
          <ac:grpSpMkLst>
            <pc:docMk/>
            <pc:sldMk cId="2641012303" sldId="265"/>
            <ac:grpSpMk id="16" creationId="{00000000-0000-0000-0000-000000000000}"/>
          </ac:grpSpMkLst>
        </pc:grpChg>
        <pc:grpChg chg="mod">
          <ac:chgData name="申屠鹏会" userId="03037d88b34c3b4a" providerId="LiveId" clId="{63851235-328E-D04B-92EA-45D49A0AC48E}" dt="2018-03-31T05:04:50.633" v="4647" actId="1076"/>
          <ac:grpSpMkLst>
            <pc:docMk/>
            <pc:sldMk cId="2641012303" sldId="265"/>
            <ac:grpSpMk id="23" creationId="{00000000-0000-0000-0000-000000000000}"/>
          </ac:grpSpMkLst>
        </pc:grpChg>
        <pc:grpChg chg="mod">
          <ac:chgData name="申屠鹏会" userId="03037d88b34c3b4a" providerId="LiveId" clId="{63851235-328E-D04B-92EA-45D49A0AC48E}" dt="2018-03-31T05:04:38.016" v="4633" actId="1076"/>
          <ac:grpSpMkLst>
            <pc:docMk/>
            <pc:sldMk cId="2641012303" sldId="265"/>
            <ac:grpSpMk id="30" creationId="{00000000-0000-0000-0000-000000000000}"/>
          </ac:grpSpMkLst>
        </pc:grpChg>
        <pc:cxnChg chg="del">
          <ac:chgData name="申屠鹏会" userId="03037d88b34c3b4a" providerId="LiveId" clId="{63851235-328E-D04B-92EA-45D49A0AC48E}" dt="2018-03-31T05:03:36.331" v="4572" actId="478"/>
          <ac:cxnSpMkLst>
            <pc:docMk/>
            <pc:sldMk cId="2641012303" sldId="265"/>
            <ac:cxnSpMk id="8" creationId="{00000000-0000-0000-0000-000000000000}"/>
          </ac:cxnSpMkLst>
        </pc:cxnChg>
        <pc:cxnChg chg="del">
          <ac:chgData name="申屠鹏会" userId="03037d88b34c3b4a" providerId="LiveId" clId="{63851235-328E-D04B-92EA-45D49A0AC48E}" dt="2018-03-31T05:03:53.542" v="4580" actId="478"/>
          <ac:cxnSpMkLst>
            <pc:docMk/>
            <pc:sldMk cId="2641012303" sldId="265"/>
            <ac:cxnSpMk id="9" creationId="{00000000-0000-0000-0000-000000000000}"/>
          </ac:cxnSpMkLst>
        </pc:cxnChg>
        <pc:cxnChg chg="del">
          <ac:chgData name="申屠鹏会" userId="03037d88b34c3b4a" providerId="LiveId" clId="{63851235-328E-D04B-92EA-45D49A0AC48E}" dt="2018-03-31T05:03:41.519" v="4574" actId="478"/>
          <ac:cxnSpMkLst>
            <pc:docMk/>
            <pc:sldMk cId="2641012303" sldId="265"/>
            <ac:cxnSpMk id="22" creationId="{00000000-0000-0000-0000-000000000000}"/>
          </ac:cxnSpMkLst>
        </pc:cxnChg>
        <pc:cxnChg chg="del">
          <ac:chgData name="申屠鹏会" userId="03037d88b34c3b4a" providerId="LiveId" clId="{63851235-328E-D04B-92EA-45D49A0AC48E}" dt="2018-03-31T05:03:51.234" v="4579" actId="478"/>
          <ac:cxnSpMkLst>
            <pc:docMk/>
            <pc:sldMk cId="2641012303" sldId="265"/>
            <ac:cxnSpMk id="28" creationId="{00000000-0000-0000-0000-000000000000}"/>
          </ac:cxnSpMkLst>
        </pc:cxnChg>
        <pc:cxnChg chg="del">
          <ac:chgData name="申屠鹏会" userId="03037d88b34c3b4a" providerId="LiveId" clId="{63851235-328E-D04B-92EA-45D49A0AC48E}" dt="2018-03-31T05:03:49.267" v="4578" actId="478"/>
          <ac:cxnSpMkLst>
            <pc:docMk/>
            <pc:sldMk cId="2641012303" sldId="265"/>
            <ac:cxnSpMk id="36" creationId="{00000000-0000-0000-0000-000000000000}"/>
          </ac:cxnSpMkLst>
        </pc:cxnChg>
      </pc:sldChg>
      <pc:sldChg chg="del">
        <pc:chgData name="申屠鹏会" userId="03037d88b34c3b4a" providerId="LiveId" clId="{63851235-328E-D04B-92EA-45D49A0AC48E}" dt="2018-03-31T03:55:16.294" v="771" actId="2696"/>
        <pc:sldMkLst>
          <pc:docMk/>
          <pc:sldMk cId="3673535650" sldId="266"/>
        </pc:sldMkLst>
      </pc:sldChg>
      <pc:sldChg chg="delSp modSp modTransition delAnim">
        <pc:chgData name="申屠鹏会" userId="03037d88b34c3b4a" providerId="LiveId" clId="{63851235-328E-D04B-92EA-45D49A0AC48E}" dt="2018-04-01T01:12:34.869" v="5882" actId="20577"/>
        <pc:sldMkLst>
          <pc:docMk/>
          <pc:sldMk cId="4092518793" sldId="267"/>
        </pc:sldMkLst>
        <pc:spChg chg="mod">
          <ac:chgData name="申屠鹏会" userId="03037d88b34c3b4a" providerId="LiveId" clId="{63851235-328E-D04B-92EA-45D49A0AC48E}" dt="2018-04-01T01:12:34.869" v="5882" actId="20577"/>
          <ac:spMkLst>
            <pc:docMk/>
            <pc:sldMk cId="4092518793" sldId="267"/>
            <ac:spMk id="2" creationId="{A4B79E57-3D20-4D7B-9F5B-D604B91F3E0A}"/>
          </ac:spMkLst>
        </pc:spChg>
        <pc:spChg chg="mod">
          <ac:chgData name="申屠鹏会" userId="03037d88b34c3b4a" providerId="LiveId" clId="{63851235-328E-D04B-92EA-45D49A0AC48E}" dt="2018-03-31T03:54:37.097" v="691" actId="20577"/>
          <ac:spMkLst>
            <pc:docMk/>
            <pc:sldMk cId="4092518793" sldId="267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4:39.800" v="692" actId="478"/>
          <ac:spMkLst>
            <pc:docMk/>
            <pc:sldMk cId="4092518793" sldId="267"/>
            <ac:spMk id="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28:05.085" v="5610" actId="478"/>
          <ac:spMkLst>
            <pc:docMk/>
            <pc:sldMk cId="4092518793" sldId="267"/>
            <ac:spMk id="144" creationId="{00000000-0000-0000-0000-000000000000}"/>
          </ac:spMkLst>
        </pc:spChg>
        <pc:spChg chg="mod">
          <ac:chgData name="申屠鹏会" userId="03037d88b34c3b4a" providerId="LiveId" clId="{63851235-328E-D04B-92EA-45D49A0AC48E}" dt="2018-03-31T05:28:02.589" v="5609" actId="20577"/>
          <ac:spMkLst>
            <pc:docMk/>
            <pc:sldMk cId="4092518793" sldId="267"/>
            <ac:spMk id="14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19.983" v="4567" actId="478"/>
          <ac:spMkLst>
            <pc:docMk/>
            <pc:sldMk cId="4092518793" sldId="267"/>
            <ac:spMk id="15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19.983" v="4567" actId="478"/>
          <ac:spMkLst>
            <pc:docMk/>
            <pc:sldMk cId="4092518793" sldId="267"/>
            <ac:spMk id="15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24.961" v="4569" actId="478"/>
          <ac:spMkLst>
            <pc:docMk/>
            <pc:sldMk cId="4092518793" sldId="267"/>
            <ac:spMk id="16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24.961" v="4569" actId="478"/>
          <ac:spMkLst>
            <pc:docMk/>
            <pc:sldMk cId="4092518793" sldId="267"/>
            <ac:spMk id="16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22.426" v="4568" actId="478"/>
          <ac:spMkLst>
            <pc:docMk/>
            <pc:sldMk cId="4092518793" sldId="267"/>
            <ac:spMk id="16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22.426" v="4568" actId="478"/>
          <ac:spMkLst>
            <pc:docMk/>
            <pc:sldMk cId="4092518793" sldId="267"/>
            <ac:spMk id="16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27.006" v="4570" actId="478"/>
          <ac:spMkLst>
            <pc:docMk/>
            <pc:sldMk cId="4092518793" sldId="267"/>
            <ac:spMk id="16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3:27.006" v="4570" actId="478"/>
          <ac:spMkLst>
            <pc:docMk/>
            <pc:sldMk cId="4092518793" sldId="267"/>
            <ac:spMk id="165" creationId="{00000000-0000-0000-0000-000000000000}"/>
          </ac:spMkLst>
        </pc:spChg>
        <pc:grpChg chg="del">
          <ac:chgData name="申屠鹏会" userId="03037d88b34c3b4a" providerId="LiveId" clId="{63851235-328E-D04B-92EA-45D49A0AC48E}" dt="2018-03-31T05:27:57.385" v="5607" actId="478"/>
          <ac:grpSpMkLst>
            <pc:docMk/>
            <pc:sldMk cId="4092518793" sldId="267"/>
            <ac:grpSpMk id="133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27:59.618" v="5608" actId="478"/>
          <ac:grpSpMkLst>
            <pc:docMk/>
            <pc:sldMk cId="4092518793" sldId="267"/>
            <ac:grpSpMk id="136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27:57.385" v="5607" actId="478"/>
          <ac:grpSpMkLst>
            <pc:docMk/>
            <pc:sldMk cId="4092518793" sldId="267"/>
            <ac:grpSpMk id="139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27:57.385" v="5607" actId="478"/>
          <ac:grpSpMkLst>
            <pc:docMk/>
            <pc:sldMk cId="4092518793" sldId="267"/>
            <ac:grpSpMk id="146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27:57.385" v="5607" actId="478"/>
          <ac:grpSpMkLst>
            <pc:docMk/>
            <pc:sldMk cId="4092518793" sldId="267"/>
            <ac:grpSpMk id="150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27:57.385" v="5607" actId="478"/>
          <ac:grpSpMkLst>
            <pc:docMk/>
            <pc:sldMk cId="4092518793" sldId="267"/>
            <ac:grpSpMk id="154" creationId="{00000000-0000-0000-0000-000000000000}"/>
          </ac:grpSpMkLst>
        </pc:grpChg>
      </pc:sldChg>
      <pc:sldChg chg="del">
        <pc:chgData name="申屠鹏会" userId="03037d88b34c3b4a" providerId="LiveId" clId="{63851235-328E-D04B-92EA-45D49A0AC48E}" dt="2018-03-31T03:55:18" v="772" actId="2696"/>
        <pc:sldMkLst>
          <pc:docMk/>
          <pc:sldMk cId="1579095153" sldId="268"/>
        </pc:sldMkLst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1583542488" sldId="269"/>
        </pc:sldMkLst>
        <pc:spChg chg="add mod">
          <ac:chgData name="申屠鹏会" userId="03037d88b34c3b4a" providerId="LiveId" clId="{63851235-328E-D04B-92EA-45D49A0AC48E}" dt="2018-03-31T05:10:37.594" v="4836" actId="1076"/>
          <ac:spMkLst>
            <pc:docMk/>
            <pc:sldMk cId="1583542488" sldId="269"/>
            <ac:spMk id="3" creationId="{A4906084-CA52-DA4D-805D-23D76D1E73AC}"/>
          </ac:spMkLst>
        </pc:spChg>
        <pc:spChg chg="mod">
          <ac:chgData name="申屠鹏会" userId="03037d88b34c3b4a" providerId="LiveId" clId="{63851235-328E-D04B-92EA-45D49A0AC48E}" dt="2018-03-31T03:55:25.793" v="800" actId="20577"/>
          <ac:spMkLst>
            <pc:docMk/>
            <pc:sldMk cId="1583542488" sldId="269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5:28.400" v="801" actId="478"/>
          <ac:spMkLst>
            <pc:docMk/>
            <pc:sldMk cId="1583542488" sldId="269"/>
            <ac:spMk id="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0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0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0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0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06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0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0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0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6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1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2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2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2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50.231" v="4554" actId="478"/>
          <ac:spMkLst>
            <pc:docMk/>
            <pc:sldMk cId="1583542488" sldId="269"/>
            <ac:spMk id="123" creationId="{00000000-0000-0000-0000-000000000000}"/>
          </ac:spMkLst>
        </pc:spChg>
        <pc:grpChg chg="del">
          <ac:chgData name="申屠鹏会" userId="03037d88b34c3b4a" providerId="LiveId" clId="{63851235-328E-D04B-92EA-45D49A0AC48E}" dt="2018-03-31T05:01:50.231" v="4554" actId="478"/>
          <ac:grpSpMkLst>
            <pc:docMk/>
            <pc:sldMk cId="1583542488" sldId="269"/>
            <ac:grpSpMk id="51" creationId="{00000000-0000-0000-0000-000000000000}"/>
          </ac:grpSpMkLst>
        </pc:grpChg>
        <pc:picChg chg="add mod">
          <ac:chgData name="申屠鹏会" userId="03037d88b34c3b4a" providerId="LiveId" clId="{63851235-328E-D04B-92EA-45D49A0AC48E}" dt="2018-03-31T05:09:41.770" v="4651" actId="1076"/>
          <ac:picMkLst>
            <pc:docMk/>
            <pc:sldMk cId="1583542488" sldId="269"/>
            <ac:picMk id="2" creationId="{CA469C59-41F5-E940-8B50-8F571938BF58}"/>
          </ac:picMkLst>
        </pc:picChg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2038474103" sldId="270"/>
        </pc:sldMkLst>
        <pc:spChg chg="add mod">
          <ac:chgData name="申屠鹏会" userId="03037d88b34c3b4a" providerId="LiveId" clId="{63851235-328E-D04B-92EA-45D49A0AC48E}" dt="2018-03-31T05:18:59.512" v="4859" actId="1076"/>
          <ac:spMkLst>
            <pc:docMk/>
            <pc:sldMk cId="2038474103" sldId="270"/>
            <ac:spMk id="2" creationId="{77679BF6-F9E3-2B48-9DBA-623796B2FB72}"/>
          </ac:spMkLst>
        </pc:spChg>
        <pc:spChg chg="add mod">
          <ac:chgData name="申屠鹏会" userId="03037d88b34c3b4a" providerId="LiveId" clId="{63851235-328E-D04B-92EA-45D49A0AC48E}" dt="2018-03-31T05:19:13.427" v="4897" actId="1076"/>
          <ac:spMkLst>
            <pc:docMk/>
            <pc:sldMk cId="2038474103" sldId="270"/>
            <ac:spMk id="3" creationId="{25E9C2E0-D0B6-6F47-8092-A498CB1AC0FE}"/>
          </ac:spMkLst>
        </pc:spChg>
        <pc:spChg chg="mod">
          <ac:chgData name="申屠鹏会" userId="03037d88b34c3b4a" providerId="LiveId" clId="{63851235-328E-D04B-92EA-45D49A0AC48E}" dt="2018-03-31T03:55:42.601" v="823" actId="20577"/>
          <ac:spMkLst>
            <pc:docMk/>
            <pc:sldMk cId="2038474103" sldId="270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5:45.531" v="824" actId="478"/>
          <ac:spMkLst>
            <pc:docMk/>
            <pc:sldMk cId="2038474103" sldId="270"/>
            <ac:spMk id="7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5:19:27.192" v="4918" actId="1076"/>
          <ac:spMkLst>
            <pc:docMk/>
            <pc:sldMk cId="2038474103" sldId="270"/>
            <ac:spMk id="7" creationId="{383B4CF7-0446-FF47-ACCE-573EE8AD225D}"/>
          </ac:spMkLst>
        </pc:spChg>
        <pc:spChg chg="del">
          <ac:chgData name="申屠鹏会" userId="03037d88b34c3b4a" providerId="LiveId" clId="{63851235-328E-D04B-92EA-45D49A0AC48E}" dt="2018-03-31T05:02:06.319" v="4555" actId="478"/>
          <ac:spMkLst>
            <pc:docMk/>
            <pc:sldMk cId="2038474103" sldId="270"/>
            <ac:spMk id="2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06.319" v="4555" actId="478"/>
          <ac:spMkLst>
            <pc:docMk/>
            <pc:sldMk cId="2038474103" sldId="270"/>
            <ac:spMk id="2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06.319" v="4555" actId="478"/>
          <ac:spMkLst>
            <pc:docMk/>
            <pc:sldMk cId="2038474103" sldId="270"/>
            <ac:spMk id="26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06.319" v="4555" actId="478"/>
          <ac:spMkLst>
            <pc:docMk/>
            <pc:sldMk cId="2038474103" sldId="270"/>
            <ac:spMk id="2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06.319" v="4555" actId="478"/>
          <ac:spMkLst>
            <pc:docMk/>
            <pc:sldMk cId="2038474103" sldId="270"/>
            <ac:spMk id="2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06.319" v="4555" actId="478"/>
          <ac:spMkLst>
            <pc:docMk/>
            <pc:sldMk cId="2038474103" sldId="270"/>
            <ac:spMk id="2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06.319" v="4555" actId="478"/>
          <ac:spMkLst>
            <pc:docMk/>
            <pc:sldMk cId="2038474103" sldId="270"/>
            <ac:spMk id="30" creationId="{00000000-0000-0000-0000-000000000000}"/>
          </ac:spMkLst>
        </pc:spChg>
        <pc:spChg chg="del mod">
          <ac:chgData name="申屠鹏会" userId="03037d88b34c3b4a" providerId="LiveId" clId="{63851235-328E-D04B-92EA-45D49A0AC48E}" dt="2018-03-31T05:02:09.286" v="4557" actId="478"/>
          <ac:spMkLst>
            <pc:docMk/>
            <pc:sldMk cId="2038474103" sldId="270"/>
            <ac:spMk id="31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5:19:46.514" v="4978" actId="1076"/>
          <ac:spMkLst>
            <pc:docMk/>
            <pc:sldMk cId="2038474103" sldId="270"/>
            <ac:spMk id="32" creationId="{FBD05A87-FECB-DF45-94C1-3FA7DBC9084E}"/>
          </ac:spMkLst>
        </pc:spChg>
        <pc:spChg chg="add mod">
          <ac:chgData name="申屠鹏会" userId="03037d88b34c3b4a" providerId="LiveId" clId="{63851235-328E-D04B-92EA-45D49A0AC48E}" dt="2018-03-31T05:20:23.438" v="5142" actId="20577"/>
          <ac:spMkLst>
            <pc:docMk/>
            <pc:sldMk cId="2038474103" sldId="270"/>
            <ac:spMk id="33" creationId="{D92D99C4-4F8D-F54A-8A8C-6A2F4F8DC011}"/>
          </ac:spMkLst>
        </pc:spChg>
        <pc:spChg chg="add mod">
          <ac:chgData name="申屠鹏会" userId="03037d88b34c3b4a" providerId="LiveId" clId="{63851235-328E-D04B-92EA-45D49A0AC48E}" dt="2018-03-31T05:20:44.700" v="5248" actId="1076"/>
          <ac:spMkLst>
            <pc:docMk/>
            <pc:sldMk cId="2038474103" sldId="270"/>
            <ac:spMk id="34" creationId="{8BD6817F-A45F-9842-89B3-B091A1E31CF0}"/>
          </ac:spMkLst>
        </pc:spChg>
        <pc:spChg chg="add mod">
          <ac:chgData name="申屠鹏会" userId="03037d88b34c3b4a" providerId="LiveId" clId="{63851235-328E-D04B-92EA-45D49A0AC48E}" dt="2018-03-31T05:21:18.116" v="5393" actId="20577"/>
          <ac:spMkLst>
            <pc:docMk/>
            <pc:sldMk cId="2038474103" sldId="270"/>
            <ac:spMk id="35" creationId="{1E273DF6-EB7B-E247-B546-96FEC7CCE791}"/>
          </ac:spMkLst>
        </pc:spChg>
        <pc:spChg chg="add mod">
          <ac:chgData name="申屠鹏会" userId="03037d88b34c3b4a" providerId="LiveId" clId="{63851235-328E-D04B-92EA-45D49A0AC48E}" dt="2018-03-31T05:21:40.601" v="5520" actId="1076"/>
          <ac:spMkLst>
            <pc:docMk/>
            <pc:sldMk cId="2038474103" sldId="270"/>
            <ac:spMk id="36" creationId="{FE414A00-16C2-D84D-9A74-6BE4FEF41BBE}"/>
          </ac:spMkLst>
        </pc:spChg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2760184485" sldId="271"/>
        </pc:sldMkLst>
        <pc:spChg chg="add mod">
          <ac:chgData name="申屠鹏会" userId="03037d88b34c3b4a" providerId="LiveId" clId="{63851235-328E-D04B-92EA-45D49A0AC48E}" dt="2018-03-31T05:28:47.958" v="5670" actId="1076"/>
          <ac:spMkLst>
            <pc:docMk/>
            <pc:sldMk cId="2760184485" sldId="271"/>
            <ac:spMk id="2" creationId="{18949876-8147-F949-A69E-C96EAECD28CA}"/>
          </ac:spMkLst>
        </pc:spChg>
        <pc:spChg chg="add mod">
          <ac:chgData name="申屠鹏会" userId="03037d88b34c3b4a" providerId="LiveId" clId="{63851235-328E-D04B-92EA-45D49A0AC48E}" dt="2018-03-31T05:28:51.698" v="5671" actId="1076"/>
          <ac:spMkLst>
            <pc:docMk/>
            <pc:sldMk cId="2760184485" sldId="271"/>
            <ac:spMk id="3" creationId="{B85FF848-7D86-4A46-ACB9-F4505FF04186}"/>
          </ac:spMkLst>
        </pc:spChg>
        <pc:spChg chg="mod">
          <ac:chgData name="申屠鹏会" userId="03037d88b34c3b4a" providerId="LiveId" clId="{63851235-328E-D04B-92EA-45D49A0AC48E}" dt="2018-03-31T03:55:52.326" v="848" actId="20577"/>
          <ac:spMkLst>
            <pc:docMk/>
            <pc:sldMk cId="2760184485" sldId="271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5:55.707" v="849" actId="478"/>
          <ac:spMkLst>
            <pc:docMk/>
            <pc:sldMk cId="2760184485" sldId="271"/>
            <ac:spMk id="7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5:29:05.931" v="5672" actId="1076"/>
          <ac:spMkLst>
            <pc:docMk/>
            <pc:sldMk cId="2760184485" sldId="271"/>
            <ac:spMk id="7" creationId="{DB778994-E6BC-8F4B-A66C-6F27238ADE71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5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5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5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5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5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56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5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5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5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6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6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6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8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8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8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8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17.070" v="4558" actId="478"/>
          <ac:spMkLst>
            <pc:docMk/>
            <pc:sldMk cId="2760184485" sldId="271"/>
            <ac:spMk id="89" creationId="{00000000-0000-0000-0000-000000000000}"/>
          </ac:spMkLst>
        </pc:spChg>
        <pc:spChg chg="add del mod">
          <ac:chgData name="申屠鹏会" userId="03037d88b34c3b4a" providerId="LiveId" clId="{63851235-328E-D04B-92EA-45D49A0AC48E}" dt="2018-03-31T05:29:25.601" v="5690" actId="1076"/>
          <ac:spMkLst>
            <pc:docMk/>
            <pc:sldMk cId="2760184485" sldId="271"/>
            <ac:spMk id="90" creationId="{49B6202A-906D-1C45-953C-F66FEDFF88D4}"/>
          </ac:spMkLst>
        </pc:spChg>
        <pc:spChg chg="add mod">
          <ac:chgData name="申屠鹏会" userId="03037d88b34c3b4a" providerId="LiveId" clId="{63851235-328E-D04B-92EA-45D49A0AC48E}" dt="2018-03-31T05:29:36.326" v="5691" actId="1076"/>
          <ac:spMkLst>
            <pc:docMk/>
            <pc:sldMk cId="2760184485" sldId="271"/>
            <ac:spMk id="91" creationId="{C39A73B5-DBFE-0F4B-9390-6214A4AEAF26}"/>
          </ac:spMkLst>
        </pc:spChg>
        <pc:grpChg chg="del">
          <ac:chgData name="申屠鹏会" userId="03037d88b34c3b4a" providerId="LiveId" clId="{63851235-328E-D04B-92EA-45D49A0AC48E}" dt="2018-03-31T05:02:17.070" v="4558" actId="478"/>
          <ac:grpSpMkLst>
            <pc:docMk/>
            <pc:sldMk cId="2760184485" sldId="271"/>
            <ac:grpSpMk id="63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2:17.070" v="4558" actId="478"/>
          <ac:grpSpMkLst>
            <pc:docMk/>
            <pc:sldMk cId="2760184485" sldId="271"/>
            <ac:grpSpMk id="70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2:17.070" v="4558" actId="478"/>
          <ac:grpSpMkLst>
            <pc:docMk/>
            <pc:sldMk cId="2760184485" sldId="271"/>
            <ac:grpSpMk id="75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2:17.070" v="4558" actId="478"/>
          <ac:grpSpMkLst>
            <pc:docMk/>
            <pc:sldMk cId="2760184485" sldId="271"/>
            <ac:grpSpMk id="78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2:17.070" v="4558" actId="478"/>
          <ac:grpSpMkLst>
            <pc:docMk/>
            <pc:sldMk cId="2760184485" sldId="271"/>
            <ac:grpSpMk id="85" creationId="{00000000-0000-0000-0000-000000000000}"/>
          </ac:grpSpMkLst>
        </pc:grpChg>
      </pc:sldChg>
      <pc:sldChg chg="delSp modSp del modTransition delAnim">
        <pc:chgData name="申屠鹏会" userId="03037d88b34c3b4a" providerId="LiveId" clId="{63851235-328E-D04B-92EA-45D49A0AC48E}" dt="2018-04-01T01:13:05.498" v="5883" actId="2696"/>
        <pc:sldMkLst>
          <pc:docMk/>
          <pc:sldMk cId="958966253" sldId="272"/>
        </pc:sldMkLst>
        <pc:spChg chg="mod">
          <ac:chgData name="申屠鹏会" userId="03037d88b34c3b4a" providerId="LiveId" clId="{63851235-328E-D04B-92EA-45D49A0AC48E}" dt="2018-03-31T03:56:06.611" v="873" actId="20577"/>
          <ac:spMkLst>
            <pc:docMk/>
            <pc:sldMk cId="958966253" sldId="272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6:09.334" v="874" actId="478"/>
          <ac:spMkLst>
            <pc:docMk/>
            <pc:sldMk cId="958966253" sldId="272"/>
            <ac:spMk id="7" creationId="{00000000-0000-0000-0000-000000000000}"/>
          </ac:spMkLst>
        </pc:spChg>
        <pc:spChg chg="mod">
          <ac:chgData name="申屠鹏会" userId="03037d88b34c3b4a" providerId="LiveId" clId="{63851235-328E-D04B-92EA-45D49A0AC48E}" dt="2018-03-31T05:02:30.743" v="4560" actId="20577"/>
          <ac:spMkLst>
            <pc:docMk/>
            <pc:sldMk cId="958966253" sldId="272"/>
            <ac:spMk id="26" creationId="{00000000-0000-0000-0000-000000000000}"/>
          </ac:spMkLst>
        </pc:spChg>
        <pc:grpChg chg="del">
          <ac:chgData name="申屠鹏会" userId="03037d88b34c3b4a" providerId="LiveId" clId="{63851235-328E-D04B-92EA-45D49A0AC48E}" dt="2018-03-31T05:02:34.306" v="4562" actId="478"/>
          <ac:grpSpMkLst>
            <pc:docMk/>
            <pc:sldMk cId="958966253" sldId="272"/>
            <ac:grpSpMk id="19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2:28.252" v="4559" actId="478"/>
          <ac:grpSpMkLst>
            <pc:docMk/>
            <pc:sldMk cId="958966253" sldId="272"/>
            <ac:grpSpMk id="22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2:32.060" v="4561" actId="478"/>
          <ac:grpSpMkLst>
            <pc:docMk/>
            <pc:sldMk cId="958966253" sldId="272"/>
            <ac:grpSpMk id="25" creationId="{00000000-0000-0000-0000-000000000000}"/>
          </ac:grpSpMkLst>
        </pc:grpChg>
      </pc:sldChg>
      <pc:sldChg chg="delSp modSp delAnim">
        <pc:chgData name="申屠鹏会" userId="03037d88b34c3b4a" providerId="LiveId" clId="{63851235-328E-D04B-92EA-45D49A0AC48E}" dt="2018-03-31T05:02:43.147" v="4564" actId="478"/>
        <pc:sldMkLst>
          <pc:docMk/>
          <pc:sldMk cId="858994097" sldId="273"/>
        </pc:sldMkLst>
        <pc:spChg chg="mod">
          <ac:chgData name="申屠鹏会" userId="03037d88b34c3b4a" providerId="LiveId" clId="{63851235-328E-D04B-92EA-45D49A0AC48E}" dt="2018-03-31T03:56:23.242" v="900" actId="20577"/>
          <ac:spMkLst>
            <pc:docMk/>
            <pc:sldMk cId="858994097" sldId="273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6:26.227" v="901" actId="478"/>
          <ac:spMkLst>
            <pc:docMk/>
            <pc:sldMk cId="858994097" sldId="273"/>
            <ac:spMk id="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40.312" v="4563" actId="478"/>
          <ac:spMkLst>
            <pc:docMk/>
            <pc:sldMk cId="858994097" sldId="273"/>
            <ac:spMk id="2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40.312" v="4563" actId="478"/>
          <ac:spMkLst>
            <pc:docMk/>
            <pc:sldMk cId="858994097" sldId="273"/>
            <ac:spMk id="2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40.312" v="4563" actId="478"/>
          <ac:spMkLst>
            <pc:docMk/>
            <pc:sldMk cId="858994097" sldId="273"/>
            <ac:spMk id="2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40.312" v="4563" actId="478"/>
          <ac:spMkLst>
            <pc:docMk/>
            <pc:sldMk cId="858994097" sldId="273"/>
            <ac:spMk id="3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43.147" v="4564" actId="478"/>
          <ac:spMkLst>
            <pc:docMk/>
            <pc:sldMk cId="858994097" sldId="273"/>
            <ac:spMk id="3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43.147" v="4564" actId="478"/>
          <ac:spMkLst>
            <pc:docMk/>
            <pc:sldMk cId="858994097" sldId="273"/>
            <ac:spMk id="3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43.147" v="4564" actId="478"/>
          <ac:spMkLst>
            <pc:docMk/>
            <pc:sldMk cId="858994097" sldId="273"/>
            <ac:spMk id="3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2:43.147" v="4564" actId="478"/>
          <ac:spMkLst>
            <pc:docMk/>
            <pc:sldMk cId="858994097" sldId="273"/>
            <ac:spMk id="34" creationId="{00000000-0000-0000-0000-000000000000}"/>
          </ac:spMkLst>
        </pc:spChg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1403096669" sldId="274"/>
        </pc:sldMkLst>
        <pc:spChg chg="add mod">
          <ac:chgData name="申屠鹏会" userId="03037d88b34c3b4a" providerId="LiveId" clId="{63851235-328E-D04B-92EA-45D49A0AC48E}" dt="2018-03-31T04:05:35.891" v="996" actId="1076"/>
          <ac:spMkLst>
            <pc:docMk/>
            <pc:sldMk cId="1403096669" sldId="274"/>
            <ac:spMk id="3" creationId="{D1E7C1A9-154B-874D-86E6-C009155082DB}"/>
          </ac:spMkLst>
        </pc:spChg>
        <pc:spChg chg="mod">
          <ac:chgData name="申屠鹏会" userId="03037d88b34c3b4a" providerId="LiveId" clId="{63851235-328E-D04B-92EA-45D49A0AC48E}" dt="2018-03-31T03:47:19.379" v="166" actId="20577"/>
          <ac:spMkLst>
            <pc:docMk/>
            <pc:sldMk cId="1403096669" sldId="274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25.334" v="167" actId="478"/>
          <ac:spMkLst>
            <pc:docMk/>
            <pc:sldMk cId="1403096669" sldId="274"/>
            <ac:spMk id="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8:08.856" v="174" actId="478"/>
          <ac:spMkLst>
            <pc:docMk/>
            <pc:sldMk cId="1403096669" sldId="274"/>
            <ac:spMk id="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8:06.823" v="173" actId="478"/>
          <ac:spMkLst>
            <pc:docMk/>
            <pc:sldMk cId="1403096669" sldId="274"/>
            <ac:spMk id="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8:06.823" v="173" actId="478"/>
          <ac:spMkLst>
            <pc:docMk/>
            <pc:sldMk cId="1403096669" sldId="274"/>
            <ac:spMk id="1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8:06.823" v="173" actId="478"/>
          <ac:spMkLst>
            <pc:docMk/>
            <pc:sldMk cId="1403096669" sldId="274"/>
            <ac:spMk id="11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06:00.779" v="1031" actId="1076"/>
          <ac:spMkLst>
            <pc:docMk/>
            <pc:sldMk cId="1403096669" sldId="274"/>
            <ac:spMk id="12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06:03.427" v="1032" actId="1076"/>
          <ac:spMkLst>
            <pc:docMk/>
            <pc:sldMk cId="1403096669" sldId="274"/>
            <ac:spMk id="13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06:00.779" v="1031" actId="1076"/>
          <ac:spMkLst>
            <pc:docMk/>
            <pc:sldMk cId="1403096669" sldId="274"/>
            <ac:spMk id="1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8:06.823" v="173" actId="478"/>
          <ac:spMkLst>
            <pc:docMk/>
            <pc:sldMk cId="1403096669" sldId="274"/>
            <ac:spMk id="1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8:06.823" v="173" actId="478"/>
          <ac:spMkLst>
            <pc:docMk/>
            <pc:sldMk cId="1403096669" sldId="274"/>
            <ac:spMk id="16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47.962" v="171" actId="478"/>
          <ac:spMkLst>
            <pc:docMk/>
            <pc:sldMk cId="1403096669" sldId="274"/>
            <ac:spMk id="1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47.962" v="171" actId="478"/>
          <ac:spMkLst>
            <pc:docMk/>
            <pc:sldMk cId="1403096669" sldId="274"/>
            <ac:spMk id="1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35.374" v="168" actId="478"/>
          <ac:spMkLst>
            <pc:docMk/>
            <pc:sldMk cId="1403096669" sldId="274"/>
            <ac:spMk id="1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40.415" v="169" actId="478"/>
          <ac:spMkLst>
            <pc:docMk/>
            <pc:sldMk cId="1403096669" sldId="274"/>
            <ac:spMk id="2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43.060" v="170" actId="478"/>
          <ac:spMkLst>
            <pc:docMk/>
            <pc:sldMk cId="1403096669" sldId="274"/>
            <ac:spMk id="2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43.060" v="170" actId="478"/>
          <ac:spMkLst>
            <pc:docMk/>
            <pc:sldMk cId="1403096669" sldId="274"/>
            <ac:spMk id="2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35.374" v="168" actId="478"/>
          <ac:spMkLst>
            <pc:docMk/>
            <pc:sldMk cId="1403096669" sldId="274"/>
            <ac:spMk id="2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47.962" v="171" actId="478"/>
          <ac:spMkLst>
            <pc:docMk/>
            <pc:sldMk cId="1403096669" sldId="274"/>
            <ac:spMk id="2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7:43.060" v="170" actId="478"/>
          <ac:spMkLst>
            <pc:docMk/>
            <pc:sldMk cId="1403096669" sldId="274"/>
            <ac:spMk id="25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4:05:48.146" v="1028" actId="1076"/>
          <ac:spMkLst>
            <pc:docMk/>
            <pc:sldMk cId="1403096669" sldId="274"/>
            <ac:spMk id="26" creationId="{6011BED1-F56D-4D46-9FF0-2E8818EAB9D3}"/>
          </ac:spMkLst>
        </pc:spChg>
        <pc:spChg chg="add mod">
          <ac:chgData name="申屠鹏会" userId="03037d88b34c3b4a" providerId="LiveId" clId="{63851235-328E-D04B-92EA-45D49A0AC48E}" dt="2018-03-31T04:06:24.882" v="1062" actId="20577"/>
          <ac:spMkLst>
            <pc:docMk/>
            <pc:sldMk cId="1403096669" sldId="274"/>
            <ac:spMk id="27" creationId="{B5A4D871-33FF-4D4A-8A00-904653E56425}"/>
          </ac:spMkLst>
        </pc:spChg>
        <pc:spChg chg="add mod">
          <ac:chgData name="申屠鹏会" userId="03037d88b34c3b4a" providerId="LiveId" clId="{63851235-328E-D04B-92EA-45D49A0AC48E}" dt="2018-03-31T04:08:18.594" v="1144" actId="1076"/>
          <ac:spMkLst>
            <pc:docMk/>
            <pc:sldMk cId="1403096669" sldId="274"/>
            <ac:spMk id="28" creationId="{55576F93-E3BC-1A40-9762-235D9AE3BFD4}"/>
          </ac:spMkLst>
        </pc:spChg>
        <pc:spChg chg="add mod">
          <ac:chgData name="申屠鹏会" userId="03037d88b34c3b4a" providerId="LiveId" clId="{63851235-328E-D04B-92EA-45D49A0AC48E}" dt="2018-03-31T04:10:03.158" v="1293" actId="1076"/>
          <ac:spMkLst>
            <pc:docMk/>
            <pc:sldMk cId="1403096669" sldId="274"/>
            <ac:spMk id="29" creationId="{E226E224-F052-4945-BA92-A474A274072F}"/>
          </ac:spMkLst>
        </pc:spChg>
        <pc:spChg chg="add mod">
          <ac:chgData name="申屠鹏会" userId="03037d88b34c3b4a" providerId="LiveId" clId="{63851235-328E-D04B-92EA-45D49A0AC48E}" dt="2018-03-31T04:13:17.689" v="1509" actId="20577"/>
          <ac:spMkLst>
            <pc:docMk/>
            <pc:sldMk cId="1403096669" sldId="274"/>
            <ac:spMk id="30" creationId="{ECC7C52D-8AA8-3742-9A22-85A08A82857F}"/>
          </ac:spMkLst>
        </pc:spChg>
        <pc:picChg chg="add mod">
          <ac:chgData name="申屠鹏会" userId="03037d88b34c3b4a" providerId="LiveId" clId="{63851235-328E-D04B-92EA-45D49A0AC48E}" dt="2018-03-31T04:04:06.613" v="905" actId="1076"/>
          <ac:picMkLst>
            <pc:docMk/>
            <pc:sldMk cId="1403096669" sldId="274"/>
            <ac:picMk id="2" creationId="{C81E2E0D-ABE2-8941-90E8-72F5503A085B}"/>
          </ac:picMkLst>
        </pc:picChg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4285116670" sldId="275"/>
        </pc:sldMkLst>
        <pc:spChg chg="add mod">
          <ac:chgData name="申屠鹏会" userId="03037d88b34c3b4a" providerId="LiveId" clId="{63851235-328E-D04B-92EA-45D49A0AC48E}" dt="2018-03-31T04:15:03.703" v="1704" actId="1076"/>
          <ac:spMkLst>
            <pc:docMk/>
            <pc:sldMk cId="4285116670" sldId="275"/>
            <ac:spMk id="2" creationId="{9E140659-7E11-F14D-BF8A-01DD201F96D2}"/>
          </ac:spMkLst>
        </pc:spChg>
        <pc:spChg chg="add mod">
          <ac:chgData name="申屠鹏会" userId="03037d88b34c3b4a" providerId="LiveId" clId="{63851235-328E-D04B-92EA-45D49A0AC48E}" dt="2018-03-31T04:23:57.101" v="2168" actId="1076"/>
          <ac:spMkLst>
            <pc:docMk/>
            <pc:sldMk cId="4285116670" sldId="275"/>
            <ac:spMk id="3" creationId="{1D70241B-CAF2-744D-8346-46BA41911863}"/>
          </ac:spMkLst>
        </pc:spChg>
        <pc:spChg chg="mod">
          <ac:chgData name="申屠鹏会" userId="03037d88b34c3b4a" providerId="LiveId" clId="{63851235-328E-D04B-92EA-45D49A0AC48E}" dt="2018-03-31T03:48:22.430" v="203" actId="20577"/>
          <ac:spMkLst>
            <pc:docMk/>
            <pc:sldMk cId="4285116670" sldId="275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8:24.806" v="204" actId="478"/>
          <ac:spMkLst>
            <pc:docMk/>
            <pc:sldMk cId="4285116670" sldId="275"/>
            <ac:spMk id="7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13:29.125" v="1510" actId="20577"/>
          <ac:spMkLst>
            <pc:docMk/>
            <pc:sldMk cId="4285116670" sldId="275"/>
            <ac:spMk id="27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4:14:11.324" v="1512" actId="1076"/>
          <ac:spMkLst>
            <pc:docMk/>
            <pc:sldMk cId="4285116670" sldId="275"/>
            <ac:spMk id="53" creationId="{91E7778E-CF72-0E4C-82F1-0E38BF82C53E}"/>
          </ac:spMkLst>
        </pc:spChg>
        <pc:spChg chg="add mod">
          <ac:chgData name="申屠鹏会" userId="03037d88b34c3b4a" providerId="LiveId" clId="{63851235-328E-D04B-92EA-45D49A0AC48E}" dt="2018-03-31T04:14:11.324" v="1512" actId="1076"/>
          <ac:spMkLst>
            <pc:docMk/>
            <pc:sldMk cId="4285116670" sldId="275"/>
            <ac:spMk id="54" creationId="{E103D6E7-B6AE-834C-8055-BB43F3552BF6}"/>
          </ac:spMkLst>
        </pc:spChg>
        <pc:spChg chg="add mod">
          <ac:chgData name="申屠鹏会" userId="03037d88b34c3b4a" providerId="LiveId" clId="{63851235-328E-D04B-92EA-45D49A0AC48E}" dt="2018-03-31T04:24:02.187" v="2169" actId="1076"/>
          <ac:spMkLst>
            <pc:docMk/>
            <pc:sldMk cId="4285116670" sldId="275"/>
            <ac:spMk id="55" creationId="{62992092-A84F-444E-A5A9-F2D7F959E8C9}"/>
          </ac:spMkLst>
        </pc:spChg>
        <pc:spChg chg="add mod">
          <ac:chgData name="申屠鹏会" userId="03037d88b34c3b4a" providerId="LiveId" clId="{63851235-328E-D04B-92EA-45D49A0AC48E}" dt="2018-03-31T04:24:54.940" v="2409" actId="1076"/>
          <ac:spMkLst>
            <pc:docMk/>
            <pc:sldMk cId="4285116670" sldId="275"/>
            <ac:spMk id="56" creationId="{FF164973-95E5-8F4D-B749-A47596F14FD3}"/>
          </ac:spMkLst>
        </pc:spChg>
        <pc:grpChg chg="del">
          <ac:chgData name="申屠鹏会" userId="03037d88b34c3b4a" providerId="LiveId" clId="{63851235-328E-D04B-92EA-45D49A0AC48E}" dt="2018-03-31T03:48:35.916" v="207" actId="478"/>
          <ac:grpSpMkLst>
            <pc:docMk/>
            <pc:sldMk cId="4285116670" sldId="275"/>
            <ac:grpSpMk id="8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8:30.584" v="205" actId="478"/>
          <ac:grpSpMkLst>
            <pc:docMk/>
            <pc:sldMk cId="4285116670" sldId="275"/>
            <ac:grpSpMk id="13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8:33.816" v="206" actId="478"/>
          <ac:grpSpMkLst>
            <pc:docMk/>
            <pc:sldMk cId="4285116670" sldId="275"/>
            <ac:grpSpMk id="16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8:30.584" v="205" actId="478"/>
          <ac:grpSpMkLst>
            <pc:docMk/>
            <pc:sldMk cId="4285116670" sldId="275"/>
            <ac:grpSpMk id="19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8:33.816" v="206" actId="478"/>
          <ac:grpSpMkLst>
            <pc:docMk/>
            <pc:sldMk cId="4285116670" sldId="275"/>
            <ac:grpSpMk id="22" creationId="{00000000-0000-0000-0000-000000000000}"/>
          </ac:grpSpMkLst>
        </pc:grpChg>
        <pc:grpChg chg="mod">
          <ac:chgData name="申屠鹏会" userId="03037d88b34c3b4a" providerId="LiveId" clId="{63851235-328E-D04B-92EA-45D49A0AC48E}" dt="2018-03-31T04:14:20.743" v="1514" actId="1076"/>
          <ac:grpSpMkLst>
            <pc:docMk/>
            <pc:sldMk cId="4285116670" sldId="275"/>
            <ac:grpSpMk id="25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8:33.816" v="206" actId="478"/>
          <ac:grpSpMkLst>
            <pc:docMk/>
            <pc:sldMk cId="4285116670" sldId="275"/>
            <ac:grpSpMk id="32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8:33.816" v="206" actId="478"/>
          <ac:grpSpMkLst>
            <pc:docMk/>
            <pc:sldMk cId="4285116670" sldId="275"/>
            <ac:grpSpMk id="39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8:33.816" v="206" actId="478"/>
          <ac:grpSpMkLst>
            <pc:docMk/>
            <pc:sldMk cId="4285116670" sldId="275"/>
            <ac:grpSpMk id="46" creationId="{00000000-0000-0000-0000-000000000000}"/>
          </ac:grpSpMkLst>
        </pc:grpChg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56459312" sldId="276"/>
        </pc:sldMkLst>
        <pc:spChg chg="add mod">
          <ac:chgData name="申屠鹏会" userId="03037d88b34c3b4a" providerId="LiveId" clId="{63851235-328E-D04B-92EA-45D49A0AC48E}" dt="2018-03-31T04:33:09.877" v="2633" actId="20577"/>
          <ac:spMkLst>
            <pc:docMk/>
            <pc:sldMk cId="56459312" sldId="276"/>
            <ac:spMk id="2" creationId="{DA8E1336-0DCF-9A45-9AED-B17310600051}"/>
          </ac:spMkLst>
        </pc:spChg>
        <pc:spChg chg="add mod">
          <ac:chgData name="申屠鹏会" userId="03037d88b34c3b4a" providerId="LiveId" clId="{63851235-328E-D04B-92EA-45D49A0AC48E}" dt="2018-03-31T04:33:27.470" v="2684" actId="1076"/>
          <ac:spMkLst>
            <pc:docMk/>
            <pc:sldMk cId="56459312" sldId="276"/>
            <ac:spMk id="3" creationId="{6375736D-6B12-B445-BD75-E4DC95508BC6}"/>
          </ac:spMkLst>
        </pc:spChg>
        <pc:spChg chg="mod">
          <ac:chgData name="申屠鹏会" userId="03037d88b34c3b4a" providerId="LiveId" clId="{63851235-328E-D04B-92EA-45D49A0AC48E}" dt="2018-03-31T03:48:54.595" v="236" actId="20577"/>
          <ac:spMkLst>
            <pc:docMk/>
            <pc:sldMk cId="56459312" sldId="276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8:57.768" v="237" actId="478"/>
          <ac:spMkLst>
            <pc:docMk/>
            <pc:sldMk cId="56459312" sldId="276"/>
            <ac:spMk id="7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4:34:42.053" v="2819" actId="20577"/>
          <ac:spMkLst>
            <pc:docMk/>
            <pc:sldMk cId="56459312" sldId="276"/>
            <ac:spMk id="7" creationId="{3E0B977E-EBD9-484B-8EC9-2D563073FDDD}"/>
          </ac:spMkLst>
        </pc:spChg>
        <pc:spChg chg="add mod">
          <ac:chgData name="申屠鹏会" userId="03037d88b34c3b4a" providerId="LiveId" clId="{63851235-328E-D04B-92EA-45D49A0AC48E}" dt="2018-03-31T04:36:17.645" v="3349" actId="1076"/>
          <ac:spMkLst>
            <pc:docMk/>
            <pc:sldMk cId="56459312" sldId="276"/>
            <ac:spMk id="8" creationId="{EB914582-8128-C543-A0B7-D9A0DDF05B6C}"/>
          </ac:spMkLst>
        </pc:spChg>
        <pc:spChg chg="mod">
          <ac:chgData name="申屠鹏会" userId="03037d88b34c3b4a" providerId="LiveId" clId="{63851235-328E-D04B-92EA-45D49A0AC48E}" dt="2018-03-31T04:25:02.730" v="2410" actId="20577"/>
          <ac:spMkLst>
            <pc:docMk/>
            <pc:sldMk cId="56459312" sldId="276"/>
            <ac:spMk id="1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49:02.602" v="238" actId="478"/>
          <ac:spMkLst>
            <pc:docMk/>
            <pc:sldMk cId="56459312" sldId="276"/>
            <ac:spMk id="16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4:25:38.506" v="2418" actId="20577"/>
          <ac:spMkLst>
            <pc:docMk/>
            <pc:sldMk cId="56459312" sldId="276"/>
            <ac:spMk id="28" creationId="{6B936E46-EDDA-F141-AD31-99BFD2DC3386}"/>
          </ac:spMkLst>
        </pc:spChg>
        <pc:spChg chg="add mod">
          <ac:chgData name="申屠鹏会" userId="03037d88b34c3b4a" providerId="LiveId" clId="{63851235-328E-D04B-92EA-45D49A0AC48E}" dt="2018-03-31T04:25:52.739" v="2420" actId="1076"/>
          <ac:spMkLst>
            <pc:docMk/>
            <pc:sldMk cId="56459312" sldId="276"/>
            <ac:spMk id="29" creationId="{949DDDBD-56F7-1F43-B4FF-2951F255D29D}"/>
          </ac:spMkLst>
        </pc:spChg>
        <pc:spChg chg="add mod">
          <ac:chgData name="申屠鹏会" userId="03037d88b34c3b4a" providerId="LiveId" clId="{63851235-328E-D04B-92EA-45D49A0AC48E}" dt="2018-03-31T04:36:17.645" v="3349" actId="1076"/>
          <ac:spMkLst>
            <pc:docMk/>
            <pc:sldMk cId="56459312" sldId="276"/>
            <ac:spMk id="30" creationId="{CE439507-BA33-3441-96FC-FB049948686A}"/>
          </ac:spMkLst>
        </pc:spChg>
        <pc:grpChg chg="mod">
          <ac:chgData name="申屠鹏会" userId="03037d88b34c3b4a" providerId="LiveId" clId="{63851235-328E-D04B-92EA-45D49A0AC48E}" dt="2018-03-31T03:49:13.853" v="242" actId="1076"/>
          <ac:grpSpMkLst>
            <pc:docMk/>
            <pc:sldMk cId="56459312" sldId="276"/>
            <ac:grpSpMk id="11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9:05.498" v="239" actId="478"/>
          <ac:grpSpMkLst>
            <pc:docMk/>
            <pc:sldMk cId="56459312" sldId="276"/>
            <ac:grpSpMk id="18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49:05.498" v="239" actId="478"/>
          <ac:grpSpMkLst>
            <pc:docMk/>
            <pc:sldMk cId="56459312" sldId="276"/>
            <ac:grpSpMk id="23" creationId="{00000000-0000-0000-0000-000000000000}"/>
          </ac:grpSpMkLst>
        </pc:grpChg>
        <pc:picChg chg="del">
          <ac:chgData name="申屠鹏会" userId="03037d88b34c3b4a" providerId="LiveId" clId="{63851235-328E-D04B-92EA-45D49A0AC48E}" dt="2018-03-31T03:49:05.498" v="239" actId="478"/>
          <ac:picMkLst>
            <pc:docMk/>
            <pc:sldMk cId="56459312" sldId="276"/>
            <ac:picMk id="8" creationId="{00000000-0000-0000-0000-000000000000}"/>
          </ac:picMkLst>
        </pc:picChg>
        <pc:picChg chg="del">
          <ac:chgData name="申屠鹏会" userId="03037d88b34c3b4a" providerId="LiveId" clId="{63851235-328E-D04B-92EA-45D49A0AC48E}" dt="2018-03-31T03:49:05.498" v="239" actId="478"/>
          <ac:picMkLst>
            <pc:docMk/>
            <pc:sldMk cId="56459312" sldId="276"/>
            <ac:picMk id="9" creationId="{00000000-0000-0000-0000-000000000000}"/>
          </ac:picMkLst>
        </pc:picChg>
        <pc:picChg chg="del">
          <ac:chgData name="申屠鹏会" userId="03037d88b34c3b4a" providerId="LiveId" clId="{63851235-328E-D04B-92EA-45D49A0AC48E}" dt="2018-03-31T03:49:07.128" v="240" actId="478"/>
          <ac:picMkLst>
            <pc:docMk/>
            <pc:sldMk cId="56459312" sldId="276"/>
            <ac:picMk id="10" creationId="{00000000-0000-0000-0000-000000000000}"/>
          </ac:picMkLst>
        </pc:picChg>
        <pc:picChg chg="del">
          <ac:chgData name="申屠鹏会" userId="03037d88b34c3b4a" providerId="LiveId" clId="{63851235-328E-D04B-92EA-45D49A0AC48E}" dt="2018-03-31T03:49:09.030" v="241" actId="478"/>
          <ac:picMkLst>
            <pc:docMk/>
            <pc:sldMk cId="56459312" sldId="276"/>
            <ac:picMk id="17" creationId="{00000000-0000-0000-0000-000000000000}"/>
          </ac:picMkLst>
        </pc:picChg>
      </pc:sldChg>
      <pc:sldChg chg="addSp delSp modSp modTransition">
        <pc:chgData name="申屠鹏会" userId="03037d88b34c3b4a" providerId="LiveId" clId="{63851235-328E-D04B-92EA-45D49A0AC48E}" dt="2018-03-31T15:27:01.442" v="5852"/>
        <pc:sldMkLst>
          <pc:docMk/>
          <pc:sldMk cId="2712680756" sldId="277"/>
        </pc:sldMkLst>
        <pc:spChg chg="add mod">
          <ac:chgData name="申屠鹏会" userId="03037d88b34c3b4a" providerId="LiveId" clId="{63851235-328E-D04B-92EA-45D49A0AC48E}" dt="2018-03-31T04:40:12.594" v="3540" actId="20577"/>
          <ac:spMkLst>
            <pc:docMk/>
            <pc:sldMk cId="2712680756" sldId="277"/>
            <ac:spMk id="2" creationId="{7D01F59B-0CAC-584E-B530-FC004A911FBB}"/>
          </ac:spMkLst>
        </pc:spChg>
        <pc:spChg chg="add mod">
          <ac:chgData name="申屠鹏会" userId="03037d88b34c3b4a" providerId="LiveId" clId="{63851235-328E-D04B-92EA-45D49A0AC48E}" dt="2018-03-31T04:42:15.734" v="3824" actId="1076"/>
          <ac:spMkLst>
            <pc:docMk/>
            <pc:sldMk cId="2712680756" sldId="277"/>
            <ac:spMk id="3" creationId="{12E087BC-CF72-6748-89ED-8D5DA7FA15B4}"/>
          </ac:spMkLst>
        </pc:spChg>
        <pc:spChg chg="mod">
          <ac:chgData name="申屠鹏会" userId="03037d88b34c3b4a" providerId="LiveId" clId="{63851235-328E-D04B-92EA-45D49A0AC48E}" dt="2018-03-31T03:49:37.848" v="320" actId="20577"/>
          <ac:spMkLst>
            <pc:docMk/>
            <pc:sldMk cId="2712680756" sldId="277"/>
            <ac:spMk id="5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4:42:56.276" v="3955" actId="1076"/>
          <ac:spMkLst>
            <pc:docMk/>
            <pc:sldMk cId="2712680756" sldId="277"/>
            <ac:spMk id="7" creationId="{A233ABA0-3620-BA44-8886-3D2B77D84D31}"/>
          </ac:spMkLst>
        </pc:spChg>
        <pc:spChg chg="del">
          <ac:chgData name="申屠鹏会" userId="03037d88b34c3b4a" providerId="LiveId" clId="{63851235-328E-D04B-92EA-45D49A0AC48E}" dt="2018-03-31T03:49:28.447" v="277" actId="478"/>
          <ac:spMkLst>
            <pc:docMk/>
            <pc:sldMk cId="2712680756" sldId="277"/>
            <ac:spMk id="7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36:38.446" v="3372" actId="20577"/>
          <ac:spMkLst>
            <pc:docMk/>
            <pc:sldMk cId="2712680756" sldId="277"/>
            <ac:spMk id="1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4:39:24.278" v="3395" actId="478"/>
          <ac:spMkLst>
            <pc:docMk/>
            <pc:sldMk cId="2712680756" sldId="277"/>
            <ac:spMk id="2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4:39:29.043" v="3396" actId="478"/>
          <ac:spMkLst>
            <pc:docMk/>
            <pc:sldMk cId="2712680756" sldId="277"/>
            <ac:spMk id="22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36:43.095" v="3394" actId="20577"/>
          <ac:spMkLst>
            <pc:docMk/>
            <pc:sldMk cId="2712680756" sldId="277"/>
            <ac:spMk id="2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4:40:19.180" v="3541" actId="478"/>
          <ac:spMkLst>
            <pc:docMk/>
            <pc:sldMk cId="2712680756" sldId="277"/>
            <ac:spMk id="27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40:47.006" v="3654" actId="14100"/>
          <ac:spMkLst>
            <pc:docMk/>
            <pc:sldMk cId="2712680756" sldId="277"/>
            <ac:spMk id="28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42:21.503" v="3833" actId="20577"/>
          <ac:spMkLst>
            <pc:docMk/>
            <pc:sldMk cId="2712680756" sldId="277"/>
            <ac:spMk id="3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4:40:57.916" v="3657" actId="478"/>
          <ac:spMkLst>
            <pc:docMk/>
            <pc:sldMk cId="2712680756" sldId="277"/>
            <ac:spMk id="3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4:41:00.044" v="3658" actId="478"/>
          <ac:spMkLst>
            <pc:docMk/>
            <pc:sldMk cId="2712680756" sldId="277"/>
            <ac:spMk id="34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41:44.435" v="3690" actId="20577"/>
          <ac:spMkLst>
            <pc:docMk/>
            <pc:sldMk cId="2712680756" sldId="277"/>
            <ac:spMk id="4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4:40:52.316" v="3655" actId="478"/>
          <ac:spMkLst>
            <pc:docMk/>
            <pc:sldMk cId="2712680756" sldId="277"/>
            <ac:spMk id="4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4:40:54.500" v="3656" actId="478"/>
          <ac:spMkLst>
            <pc:docMk/>
            <pc:sldMk cId="2712680756" sldId="277"/>
            <ac:spMk id="43" creationId="{00000000-0000-0000-0000-000000000000}"/>
          </ac:spMkLst>
        </pc:spChg>
        <pc:grpChg chg="del">
          <ac:chgData name="申屠鹏会" userId="03037d88b34c3b4a" providerId="LiveId" clId="{63851235-328E-D04B-92EA-45D49A0AC48E}" dt="2018-03-31T04:39:24.278" v="3395" actId="478"/>
          <ac:grpSpMkLst>
            <pc:docMk/>
            <pc:sldMk cId="2712680756" sldId="277"/>
            <ac:grpSpMk id="18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4:40:19.180" v="3541" actId="478"/>
          <ac:grpSpMkLst>
            <pc:docMk/>
            <pc:sldMk cId="2712680756" sldId="277"/>
            <ac:grpSpMk id="24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4:40:57.916" v="3657" actId="478"/>
          <ac:grpSpMkLst>
            <pc:docMk/>
            <pc:sldMk cId="2712680756" sldId="277"/>
            <ac:grpSpMk id="30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4:40:52.316" v="3655" actId="478"/>
          <ac:grpSpMkLst>
            <pc:docMk/>
            <pc:sldMk cId="2712680756" sldId="277"/>
            <ac:grpSpMk id="39" creationId="{00000000-0000-0000-0000-000000000000}"/>
          </ac:grpSpMkLst>
        </pc:grpChg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1609200927" sldId="278"/>
        </pc:sldMkLst>
        <pc:spChg chg="add mod">
          <ac:chgData name="申屠鹏会" userId="03037d88b34c3b4a" providerId="LiveId" clId="{63851235-328E-D04B-92EA-45D49A0AC48E}" dt="2018-03-31T04:43:34.480" v="3985" actId="20577"/>
          <ac:spMkLst>
            <pc:docMk/>
            <pc:sldMk cId="1609200927" sldId="278"/>
            <ac:spMk id="2" creationId="{B95C33FE-8F86-2245-8DDD-057314DBD8DE}"/>
          </ac:spMkLst>
        </pc:spChg>
        <pc:spChg chg="add del mod">
          <ac:chgData name="申屠鹏会" userId="03037d88b34c3b4a" providerId="LiveId" clId="{63851235-328E-D04B-92EA-45D49A0AC48E}" dt="2018-03-31T04:44:01.582" v="4006" actId="14100"/>
          <ac:spMkLst>
            <pc:docMk/>
            <pc:sldMk cId="1609200927" sldId="278"/>
            <ac:spMk id="3" creationId="{F41A25DC-FEFE-6D4C-BED5-328E911F7B6C}"/>
          </ac:spMkLst>
        </pc:spChg>
        <pc:spChg chg="mod">
          <ac:chgData name="申屠鹏会" userId="03037d88b34c3b4a" providerId="LiveId" clId="{63851235-328E-D04B-92EA-45D49A0AC48E}" dt="2018-03-31T03:51:33.876" v="351" actId="20577"/>
          <ac:spMkLst>
            <pc:docMk/>
            <pc:sldMk cId="1609200927" sldId="278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1:36.125" v="352" actId="478"/>
          <ac:spMkLst>
            <pc:docMk/>
            <pc:sldMk cId="1609200927" sldId="278"/>
            <ac:spMk id="7" creationId="{00000000-0000-0000-0000-000000000000}"/>
          </ac:spMkLst>
        </pc:spChg>
        <pc:spChg chg="add del mod">
          <ac:chgData name="申屠鹏会" userId="03037d88b34c3b4a" providerId="LiveId" clId="{63851235-328E-D04B-92EA-45D49A0AC48E}" dt="2018-03-31T04:44:50.835" v="4041" actId="14100"/>
          <ac:spMkLst>
            <pc:docMk/>
            <pc:sldMk cId="1609200927" sldId="278"/>
            <ac:spMk id="7" creationId="{AD97CB77-544F-8F42-9AED-EA76A4B176F9}"/>
          </ac:spMkLst>
        </pc:spChg>
        <pc:spChg chg="del">
          <ac:chgData name="申屠鹏会" userId="03037d88b34c3b4a" providerId="LiveId" clId="{63851235-328E-D04B-92EA-45D49A0AC48E}" dt="2018-03-31T04:52:59.116" v="4549" actId="478"/>
          <ac:spMkLst>
            <pc:docMk/>
            <pc:sldMk cId="1609200927" sldId="278"/>
            <ac:spMk id="8" creationId="{00000000-0000-0000-0000-000000000000}"/>
          </ac:spMkLst>
        </pc:spChg>
        <pc:spChg chg="del mod">
          <ac:chgData name="申屠鹏会" userId="03037d88b34c3b4a" providerId="LiveId" clId="{63851235-328E-D04B-92EA-45D49A0AC48E}" dt="2018-03-31T04:43:10.116" v="3959" actId="478"/>
          <ac:spMkLst>
            <pc:docMk/>
            <pc:sldMk cId="1609200927" sldId="278"/>
            <ac:spMk id="19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44:16.091" v="4020" actId="1076"/>
          <ac:spMkLst>
            <pc:docMk/>
            <pc:sldMk cId="1609200927" sldId="278"/>
            <ac:spMk id="20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43:59.813" v="4004" actId="1076"/>
          <ac:spMkLst>
            <pc:docMk/>
            <pc:sldMk cId="1609200927" sldId="278"/>
            <ac:spMk id="21" creationId="{00000000-0000-0000-0000-000000000000}"/>
          </ac:spMkLst>
        </pc:spChg>
        <pc:spChg chg="mod">
          <ac:chgData name="申屠鹏会" userId="03037d88b34c3b4a" providerId="LiveId" clId="{63851235-328E-D04B-92EA-45D49A0AC48E}" dt="2018-03-31T04:44:46.155" v="4031" actId="20577"/>
          <ac:spMkLst>
            <pc:docMk/>
            <pc:sldMk cId="1609200927" sldId="278"/>
            <ac:spMk id="22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4:45:38.670" v="4045" actId="1076"/>
          <ac:spMkLst>
            <pc:docMk/>
            <pc:sldMk cId="1609200927" sldId="278"/>
            <ac:spMk id="23" creationId="{CDE32793-84AE-6F4E-8ACD-083CABF84204}"/>
          </ac:spMkLst>
        </pc:spChg>
        <pc:spChg chg="add mod">
          <ac:chgData name="申屠鹏会" userId="03037d88b34c3b4a" providerId="LiveId" clId="{63851235-328E-D04B-92EA-45D49A0AC48E}" dt="2018-03-31T04:45:58.250" v="4050" actId="1076"/>
          <ac:spMkLst>
            <pc:docMk/>
            <pc:sldMk cId="1609200927" sldId="278"/>
            <ac:spMk id="24" creationId="{21C09FE7-C998-694A-9961-CBC2CFB6387E}"/>
          </ac:spMkLst>
        </pc:spChg>
        <pc:spChg chg="add mod">
          <ac:chgData name="申屠鹏会" userId="03037d88b34c3b4a" providerId="LiveId" clId="{63851235-328E-D04B-92EA-45D49A0AC48E}" dt="2018-03-31T04:47:04.566" v="4083" actId="1076"/>
          <ac:spMkLst>
            <pc:docMk/>
            <pc:sldMk cId="1609200927" sldId="278"/>
            <ac:spMk id="25" creationId="{ED2D3ECA-7CB9-8542-9822-561BD1C2632C}"/>
          </ac:spMkLst>
        </pc:spChg>
        <pc:spChg chg="add mod">
          <ac:chgData name="申屠鹏会" userId="03037d88b34c3b4a" providerId="LiveId" clId="{63851235-328E-D04B-92EA-45D49A0AC48E}" dt="2018-03-31T04:50:13.124" v="4413" actId="1076"/>
          <ac:spMkLst>
            <pc:docMk/>
            <pc:sldMk cId="1609200927" sldId="278"/>
            <ac:spMk id="26" creationId="{4854F735-CBBD-5C42-819A-B2AD67641196}"/>
          </ac:spMkLst>
        </pc:spChg>
        <pc:spChg chg="add mod">
          <ac:chgData name="申屠鹏会" userId="03037d88b34c3b4a" providerId="LiveId" clId="{63851235-328E-D04B-92EA-45D49A0AC48E}" dt="2018-03-31T04:53:05.376" v="4551" actId="14100"/>
          <ac:spMkLst>
            <pc:docMk/>
            <pc:sldMk cId="1609200927" sldId="278"/>
            <ac:spMk id="27" creationId="{379D79E8-BC15-1948-9EE2-26281EB11DF5}"/>
          </ac:spMkLst>
        </pc:spChg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3729959513" sldId="279"/>
        </pc:sldMkLst>
        <pc:spChg chg="mod">
          <ac:chgData name="申屠鹏会" userId="03037d88b34c3b4a" providerId="LiveId" clId="{63851235-328E-D04B-92EA-45D49A0AC48E}" dt="2018-03-31T03:53:10.796" v="514" actId="20577"/>
          <ac:spMkLst>
            <pc:docMk/>
            <pc:sldMk cId="3729959513" sldId="279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13.385" v="515" actId="478"/>
          <ac:spMkLst>
            <pc:docMk/>
            <pc:sldMk cId="3729959513" sldId="279"/>
            <ac:spMk id="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1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11" creationId="{00000000-0000-0000-0000-000000000000}"/>
          </ac:spMkLst>
        </pc:spChg>
        <pc:spChg chg="mod">
          <ac:chgData name="申屠鹏会" userId="03037d88b34c3b4a" providerId="LiveId" clId="{63851235-328E-D04B-92EA-45D49A0AC48E}" dt="2018-03-31T03:52:05.792" v="379" actId="20577"/>
          <ac:spMkLst>
            <pc:docMk/>
            <pc:sldMk cId="3729959513" sldId="279"/>
            <ac:spMk id="15" creationId="{00000000-0000-0000-0000-000000000000}"/>
          </ac:spMkLst>
        </pc:spChg>
        <pc:spChg chg="mod">
          <ac:chgData name="申屠鹏会" userId="03037d88b34c3b4a" providerId="LiveId" clId="{63851235-328E-D04B-92EA-45D49A0AC48E}" dt="2018-03-31T03:52:20.828" v="402" actId="20577"/>
          <ac:spMkLst>
            <pc:docMk/>
            <pc:sldMk cId="3729959513" sldId="279"/>
            <ac:spMk id="20" creationId="{00000000-0000-0000-0000-000000000000}"/>
          </ac:spMkLst>
        </pc:spChg>
        <pc:spChg chg="mod">
          <ac:chgData name="申屠鹏会" userId="03037d88b34c3b4a" providerId="LiveId" clId="{63851235-328E-D04B-92EA-45D49A0AC48E}" dt="2018-03-31T03:52:25.962" v="421" actId="20577"/>
          <ac:spMkLst>
            <pc:docMk/>
            <pc:sldMk cId="3729959513" sldId="279"/>
            <ac:spMk id="25" creationId="{00000000-0000-0000-0000-000000000000}"/>
          </ac:spMkLst>
        </pc:spChg>
        <pc:spChg chg="mod">
          <ac:chgData name="申屠鹏会" userId="03037d88b34c3b4a" providerId="LiveId" clId="{63851235-328E-D04B-92EA-45D49A0AC48E}" dt="2018-03-31T03:52:53.350" v="489" actId="20577"/>
          <ac:spMkLst>
            <pc:docMk/>
            <pc:sldMk cId="3729959513" sldId="279"/>
            <ac:spMk id="3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3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3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3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36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3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38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39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05.179" v="490" actId="478"/>
          <ac:spMkLst>
            <pc:docMk/>
            <pc:sldMk cId="3729959513" sldId="279"/>
            <ac:spMk id="40" creationId="{00000000-0000-0000-0000-000000000000}"/>
          </ac:spMkLst>
        </pc:spChg>
        <pc:grpChg chg="del">
          <ac:chgData name="申屠鹏会" userId="03037d88b34c3b4a" providerId="LiveId" clId="{63851235-328E-D04B-92EA-45D49A0AC48E}" dt="2018-03-31T03:53:05.179" v="490" actId="478"/>
          <ac:grpSpMkLst>
            <pc:docMk/>
            <pc:sldMk cId="3729959513" sldId="279"/>
            <ac:grpSpMk id="13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53:05.179" v="490" actId="478"/>
          <ac:grpSpMkLst>
            <pc:docMk/>
            <pc:sldMk cId="3729959513" sldId="279"/>
            <ac:grpSpMk id="18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53:05.179" v="490" actId="478"/>
          <ac:grpSpMkLst>
            <pc:docMk/>
            <pc:sldMk cId="3729959513" sldId="279"/>
            <ac:grpSpMk id="23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3:53:05.179" v="490" actId="478"/>
          <ac:grpSpMkLst>
            <pc:docMk/>
            <pc:sldMk cId="3729959513" sldId="279"/>
            <ac:grpSpMk id="28" creationId="{00000000-0000-0000-0000-000000000000}"/>
          </ac:grpSpMkLst>
        </pc:grpChg>
        <pc:picChg chg="add mod">
          <ac:chgData name="申屠鹏会" userId="03037d88b34c3b4a" providerId="LiveId" clId="{63851235-328E-D04B-92EA-45D49A0AC48E}" dt="2018-03-31T05:48:10.726" v="5695" actId="1076"/>
          <ac:picMkLst>
            <pc:docMk/>
            <pc:sldMk cId="3729959513" sldId="279"/>
            <ac:picMk id="2" creationId="{2148E64F-2A21-9442-9E74-3B2EFE316D5B}"/>
          </ac:picMkLst>
        </pc:picChg>
      </pc:sldChg>
      <pc:sldChg chg="delSp modSp del">
        <pc:chgData name="申屠鹏会" userId="03037d88b34c3b4a" providerId="LiveId" clId="{63851235-328E-D04B-92EA-45D49A0AC48E}" dt="2018-03-31T05:05:35.368" v="4649" actId="2696"/>
        <pc:sldMkLst>
          <pc:docMk/>
          <pc:sldMk cId="446844178" sldId="280"/>
        </pc:sldMkLst>
        <pc:spChg chg="mod">
          <ac:chgData name="申屠鹏会" userId="03037d88b34c3b4a" providerId="LiveId" clId="{63851235-328E-D04B-92EA-45D49A0AC48E}" dt="2018-03-31T03:53:23.857" v="567" actId="20577"/>
          <ac:spMkLst>
            <pc:docMk/>
            <pc:sldMk cId="446844178" sldId="280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25.769" v="568" actId="478"/>
          <ac:spMkLst>
            <pc:docMk/>
            <pc:sldMk cId="446844178" sldId="280"/>
            <ac:spMk id="7" creationId="{00000000-0000-0000-0000-000000000000}"/>
          </ac:spMkLst>
        </pc:spChg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3830745243" sldId="281"/>
        </pc:sldMkLst>
        <pc:spChg chg="mod">
          <ac:chgData name="申屠鹏会" userId="03037d88b34c3b4a" providerId="LiveId" clId="{63851235-328E-D04B-92EA-45D49A0AC48E}" dt="2018-03-31T03:53:32.416" v="596" actId="20577"/>
          <ac:spMkLst>
            <pc:docMk/>
            <pc:sldMk cId="3830745243" sldId="281"/>
            <ac:spMk id="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3:53:34.592" v="597" actId="478"/>
          <ac:spMkLst>
            <pc:docMk/>
            <pc:sldMk cId="3830745243" sldId="281"/>
            <ac:spMk id="7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23.902" v="4553" actId="478"/>
          <ac:spMkLst>
            <pc:docMk/>
            <pc:sldMk cId="3830745243" sldId="281"/>
            <ac:spMk id="3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23.902" v="4553" actId="478"/>
          <ac:spMkLst>
            <pc:docMk/>
            <pc:sldMk cId="3830745243" sldId="281"/>
            <ac:spMk id="31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23.902" v="4553" actId="478"/>
          <ac:spMkLst>
            <pc:docMk/>
            <pc:sldMk cId="3830745243" sldId="281"/>
            <ac:spMk id="32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23.902" v="4553" actId="478"/>
          <ac:spMkLst>
            <pc:docMk/>
            <pc:sldMk cId="3830745243" sldId="281"/>
            <ac:spMk id="33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23.902" v="4553" actId="478"/>
          <ac:spMkLst>
            <pc:docMk/>
            <pc:sldMk cId="3830745243" sldId="281"/>
            <ac:spMk id="34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23.902" v="4553" actId="478"/>
          <ac:spMkLst>
            <pc:docMk/>
            <pc:sldMk cId="3830745243" sldId="281"/>
            <ac:spMk id="35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01:23.902" v="4553" actId="478"/>
          <ac:spMkLst>
            <pc:docMk/>
            <pc:sldMk cId="3830745243" sldId="281"/>
            <ac:spMk id="36" creationId="{00000000-0000-0000-0000-000000000000}"/>
          </ac:spMkLst>
        </pc:spChg>
        <pc:grpChg chg="del">
          <ac:chgData name="申屠鹏会" userId="03037d88b34c3b4a" providerId="LiveId" clId="{63851235-328E-D04B-92EA-45D49A0AC48E}" dt="2018-03-31T05:01:23.902" v="4553" actId="478"/>
          <ac:grpSpMkLst>
            <pc:docMk/>
            <pc:sldMk cId="3830745243" sldId="281"/>
            <ac:grpSpMk id="8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1:23.902" v="4553" actId="478"/>
          <ac:grpSpMkLst>
            <pc:docMk/>
            <pc:sldMk cId="3830745243" sldId="281"/>
            <ac:grpSpMk id="14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1:23.902" v="4553" actId="478"/>
          <ac:grpSpMkLst>
            <pc:docMk/>
            <pc:sldMk cId="3830745243" sldId="281"/>
            <ac:grpSpMk id="19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1:23.902" v="4553" actId="478"/>
          <ac:grpSpMkLst>
            <pc:docMk/>
            <pc:sldMk cId="3830745243" sldId="281"/>
            <ac:grpSpMk id="24" creationId="{00000000-0000-0000-0000-000000000000}"/>
          </ac:grpSpMkLst>
        </pc:grpChg>
        <pc:picChg chg="add">
          <ac:chgData name="申屠鹏会" userId="03037d88b34c3b4a" providerId="LiveId" clId="{63851235-328E-D04B-92EA-45D49A0AC48E}" dt="2018-03-31T05:47:36.198" v="5692" actId="20577"/>
          <ac:picMkLst>
            <pc:docMk/>
            <pc:sldMk cId="3830745243" sldId="281"/>
            <ac:picMk id="2" creationId="{10379E4E-F3D3-7944-8BF8-0F63AF99ED93}"/>
          </ac:picMkLst>
        </pc:picChg>
      </pc:sldChg>
      <pc:sldChg chg="addSp delSp modSp modTransition delAnim">
        <pc:chgData name="申屠鹏会" userId="03037d88b34c3b4a" providerId="LiveId" clId="{63851235-328E-D04B-92EA-45D49A0AC48E}" dt="2018-03-31T15:27:01.442" v="5852"/>
        <pc:sldMkLst>
          <pc:docMk/>
          <pc:sldMk cId="2839892907" sldId="282"/>
        </pc:sldMkLst>
        <pc:spChg chg="add mod">
          <ac:chgData name="申屠鹏会" userId="03037d88b34c3b4a" providerId="LiveId" clId="{63851235-328E-D04B-92EA-45D49A0AC48E}" dt="2018-03-31T05:48:55.523" v="5820" actId="1076"/>
          <ac:spMkLst>
            <pc:docMk/>
            <pc:sldMk cId="2839892907" sldId="282"/>
            <ac:spMk id="2" creationId="{7F402B01-4CB6-674E-9AD6-444CA40B4813}"/>
          </ac:spMkLst>
        </pc:spChg>
        <pc:spChg chg="add mod">
          <ac:chgData name="申屠鹏会" userId="03037d88b34c3b4a" providerId="LiveId" clId="{63851235-328E-D04B-92EA-45D49A0AC48E}" dt="2018-03-31T05:48:58.970" v="5821" actId="1076"/>
          <ac:spMkLst>
            <pc:docMk/>
            <pc:sldMk cId="2839892907" sldId="282"/>
            <ac:spMk id="3" creationId="{5EEB3AC3-AEBA-3942-9C2F-BDB5258B5993}"/>
          </ac:spMkLst>
        </pc:spChg>
        <pc:spChg chg="mod">
          <ac:chgData name="申屠鹏会" userId="03037d88b34c3b4a" providerId="LiveId" clId="{63851235-328E-D04B-92EA-45D49A0AC48E}" dt="2018-03-31T03:53:40.513" v="623" actId="20577"/>
          <ac:spMkLst>
            <pc:docMk/>
            <pc:sldMk cId="2839892907" sldId="282"/>
            <ac:spMk id="5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5:49:02.296" v="5822" actId="1076"/>
          <ac:spMkLst>
            <pc:docMk/>
            <pc:sldMk cId="2839892907" sldId="282"/>
            <ac:spMk id="7" creationId="{63956B87-1859-3644-A70C-82D0BF407520}"/>
          </ac:spMkLst>
        </pc:spChg>
        <pc:spChg chg="del">
          <ac:chgData name="申屠鹏会" userId="03037d88b34c3b4a" providerId="LiveId" clId="{63851235-328E-D04B-92EA-45D49A0AC48E}" dt="2018-03-31T03:53:43.049" v="624" actId="478"/>
          <ac:spMkLst>
            <pc:docMk/>
            <pc:sldMk cId="2839892907" sldId="282"/>
            <ac:spMk id="7" creationId="{00000000-0000-0000-0000-000000000000}"/>
          </ac:spMkLst>
        </pc:spChg>
        <pc:spChg chg="add mod">
          <ac:chgData name="申屠鹏会" userId="03037d88b34c3b4a" providerId="LiveId" clId="{63851235-328E-D04B-92EA-45D49A0AC48E}" dt="2018-03-31T05:49:18.522" v="5826" actId="1076"/>
          <ac:spMkLst>
            <pc:docMk/>
            <pc:sldMk cId="2839892907" sldId="282"/>
            <ac:spMk id="36" creationId="{EDB9B3D6-21AE-A34F-8BF4-4B46F55BB2A9}"/>
          </ac:spMkLst>
        </pc:spChg>
        <pc:grpChg chg="del">
          <ac:chgData name="申屠鹏会" userId="03037d88b34c3b4a" providerId="LiveId" clId="{63851235-328E-D04B-92EA-45D49A0AC48E}" dt="2018-03-31T05:01:07.531" v="4552" actId="478"/>
          <ac:grpSpMkLst>
            <pc:docMk/>
            <pc:sldMk cId="2839892907" sldId="282"/>
            <ac:grpSpMk id="8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1:07.531" v="4552" actId="478"/>
          <ac:grpSpMkLst>
            <pc:docMk/>
            <pc:sldMk cId="2839892907" sldId="282"/>
            <ac:grpSpMk id="24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1:07.531" v="4552" actId="478"/>
          <ac:grpSpMkLst>
            <pc:docMk/>
            <pc:sldMk cId="2839892907" sldId="282"/>
            <ac:grpSpMk id="27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1:07.531" v="4552" actId="478"/>
          <ac:grpSpMkLst>
            <pc:docMk/>
            <pc:sldMk cId="2839892907" sldId="282"/>
            <ac:grpSpMk id="30" creationId="{00000000-0000-0000-0000-000000000000}"/>
          </ac:grpSpMkLst>
        </pc:grpChg>
        <pc:grpChg chg="del">
          <ac:chgData name="申屠鹏会" userId="03037d88b34c3b4a" providerId="LiveId" clId="{63851235-328E-D04B-92EA-45D49A0AC48E}" dt="2018-03-31T05:01:07.531" v="4552" actId="478"/>
          <ac:grpSpMkLst>
            <pc:docMk/>
            <pc:sldMk cId="2839892907" sldId="282"/>
            <ac:grpSpMk id="33" creationId="{00000000-0000-0000-0000-000000000000}"/>
          </ac:grpSpMkLst>
        </pc:grpChg>
        <pc:cxnChg chg="del">
          <ac:chgData name="申屠鹏会" userId="03037d88b34c3b4a" providerId="LiveId" clId="{63851235-328E-D04B-92EA-45D49A0AC48E}" dt="2018-03-31T05:01:07.531" v="4552" actId="478"/>
          <ac:cxnSpMkLst>
            <pc:docMk/>
            <pc:sldMk cId="2839892907" sldId="282"/>
            <ac:cxnSpMk id="20" creationId="{00000000-0000-0000-0000-000000000000}"/>
          </ac:cxnSpMkLst>
        </pc:cxnChg>
        <pc:cxnChg chg="del">
          <ac:chgData name="申屠鹏会" userId="03037d88b34c3b4a" providerId="LiveId" clId="{63851235-328E-D04B-92EA-45D49A0AC48E}" dt="2018-03-31T05:01:07.531" v="4552" actId="478"/>
          <ac:cxnSpMkLst>
            <pc:docMk/>
            <pc:sldMk cId="2839892907" sldId="282"/>
            <ac:cxnSpMk id="21" creationId="{00000000-0000-0000-0000-000000000000}"/>
          </ac:cxnSpMkLst>
        </pc:cxnChg>
        <pc:cxnChg chg="del">
          <ac:chgData name="申屠鹏会" userId="03037d88b34c3b4a" providerId="LiveId" clId="{63851235-328E-D04B-92EA-45D49A0AC48E}" dt="2018-03-31T05:01:07.531" v="4552" actId="478"/>
          <ac:cxnSpMkLst>
            <pc:docMk/>
            <pc:sldMk cId="2839892907" sldId="282"/>
            <ac:cxnSpMk id="22" creationId="{00000000-0000-0000-0000-000000000000}"/>
          </ac:cxnSpMkLst>
        </pc:cxnChg>
        <pc:cxnChg chg="del">
          <ac:chgData name="申屠鹏会" userId="03037d88b34c3b4a" providerId="LiveId" clId="{63851235-328E-D04B-92EA-45D49A0AC48E}" dt="2018-03-31T05:01:07.531" v="4552" actId="478"/>
          <ac:cxnSpMkLst>
            <pc:docMk/>
            <pc:sldMk cId="2839892907" sldId="282"/>
            <ac:cxnSpMk id="23" creationId="{00000000-0000-0000-0000-000000000000}"/>
          </ac:cxnSpMkLst>
        </pc:cxnChg>
      </pc:sldChg>
      <pc:sldChg chg="delSp modSp modTransition delAnim">
        <pc:chgData name="申屠鹏会" userId="03037d88b34c3b4a" providerId="LiveId" clId="{63851235-328E-D04B-92EA-45D49A0AC48E}" dt="2018-03-31T15:27:01.442" v="5852"/>
        <pc:sldMkLst>
          <pc:docMk/>
          <pc:sldMk cId="1789563987" sldId="283"/>
        </pc:sldMkLst>
        <pc:spChg chg="mod">
          <ac:chgData name="申屠鹏会" userId="03037d88b34c3b4a" providerId="LiveId" clId="{63851235-328E-D04B-92EA-45D49A0AC48E}" dt="2018-03-31T05:49:45.064" v="5851" actId="20577"/>
          <ac:spMkLst>
            <pc:docMk/>
            <pc:sldMk cId="1789563987" sldId="283"/>
            <ac:spMk id="30" creationId="{00000000-0000-0000-0000-000000000000}"/>
          </ac:spMkLst>
        </pc:spChg>
        <pc:spChg chg="del">
          <ac:chgData name="申屠鹏会" userId="03037d88b34c3b4a" providerId="LiveId" clId="{63851235-328E-D04B-92EA-45D49A0AC48E}" dt="2018-03-31T05:49:25.122" v="5827" actId="478"/>
          <ac:spMkLst>
            <pc:docMk/>
            <pc:sldMk cId="1789563987" sldId="283"/>
            <ac:spMk id="33" creationId="{00000000-0000-0000-0000-000000000000}"/>
          </ac:spMkLst>
        </pc:spChg>
        <pc:spChg chg="mod">
          <ac:chgData name="申屠鹏会" userId="03037d88b34c3b4a" providerId="LiveId" clId="{63851235-328E-D04B-92EA-45D49A0AC48E}" dt="2018-03-31T05:49:32.161" v="5839" actId="20577"/>
          <ac:spMkLst>
            <pc:docMk/>
            <pc:sldMk cId="1789563987" sldId="283"/>
            <ac:spMk id="34" creationId="{00000000-0000-0000-0000-000000000000}"/>
          </ac:spMkLst>
        </pc:spChg>
        <pc:spChg chg="del mod">
          <ac:chgData name="申屠鹏会" userId="03037d88b34c3b4a" providerId="LiveId" clId="{63851235-328E-D04B-92EA-45D49A0AC48E}" dt="2018-03-31T05:49:28.282" v="5829" actId="478"/>
          <ac:spMkLst>
            <pc:docMk/>
            <pc:sldMk cId="1789563987" sldId="283"/>
            <ac:spMk id="36" creationId="{00000000-0000-0000-0000-000000000000}"/>
          </ac:spMkLst>
        </pc:spChg>
      </pc:sldChg>
      <pc:sldChg chg="modTransition">
        <pc:chgData name="申屠鹏会" userId="03037d88b34c3b4a" providerId="LiveId" clId="{63851235-328E-D04B-92EA-45D49A0AC48E}" dt="2018-03-31T15:27:01.442" v="5852"/>
        <pc:sldMkLst>
          <pc:docMk/>
          <pc:sldMk cId="3354223370" sldId="284"/>
        </pc:sldMkLst>
      </pc:sldChg>
      <pc:sldMasterChg chg="modTransition modSldLayout">
        <pc:chgData name="申屠鹏会" userId="03037d88b34c3b4a" providerId="LiveId" clId="{63851235-328E-D04B-92EA-45D49A0AC48E}" dt="2018-03-31T15:27:01.442" v="5852"/>
        <pc:sldMasterMkLst>
          <pc:docMk/>
          <pc:sldMasterMk cId="663534151" sldId="2147483660"/>
        </pc:sldMasterMkLst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1943623786" sldId="2147483661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251323841" sldId="2147483662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1955805227" sldId="2147483663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3801155854" sldId="2147483664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4101594113" sldId="2147483665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3217686267" sldId="2147483666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3644464510" sldId="2147483667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1595750090" sldId="2147483668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2931894418" sldId="2147483669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598112761" sldId="2147483670"/>
          </pc:sldLayoutMkLst>
        </pc:sldLayoutChg>
        <pc:sldLayoutChg chg="modTransition">
          <pc:chgData name="申屠鹏会" userId="03037d88b34c3b4a" providerId="LiveId" clId="{63851235-328E-D04B-92EA-45D49A0AC48E}" dt="2018-03-31T15:27:01.442" v="5852"/>
          <pc:sldLayoutMkLst>
            <pc:docMk/>
            <pc:sldMasterMk cId="663534151" sldId="2147483660"/>
            <pc:sldLayoutMk cId="1619182822" sldId="2147483671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3623786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112761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9182822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23841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805227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1155854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1594113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68626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464510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750090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894418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C6A21A-184E-436F-B810-2803F1326F01}" type="datetimeFigureOut">
              <a:rPr lang="zh-CN" altLang="en-US" smtClean="0"/>
              <a:t>2018/3/31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3BC13B-9D9F-4949-9437-09C62C74BE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534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fade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microsoft.com/office/2007/relationships/media" Target="../media/media1.wav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image" Target="../media/image1.png"/><Relationship Id="rId2" Type="http://schemas.openxmlformats.org/officeDocument/2006/relationships/tags" Target="../tags/tag3.xml"/><Relationship Id="rId16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4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audio" Target="../media/media1.wav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PA_组合 3"/>
          <p:cNvGrpSpPr/>
          <p:nvPr>
            <p:custDataLst>
              <p:tags r:id="rId1"/>
            </p:custDataLst>
          </p:nvPr>
        </p:nvGrpSpPr>
        <p:grpSpPr>
          <a:xfrm>
            <a:off x="916146" y="4576835"/>
            <a:ext cx="293489" cy="293595"/>
            <a:chOff x="1463339" y="1072758"/>
            <a:chExt cx="1546058" cy="1546058"/>
          </a:xfrm>
          <a:effectLst>
            <a:outerShdw blurRad="330200" dist="215900" dir="6900000" sx="71000" sy="71000" algn="t" rotWithShape="0">
              <a:prstClr val="black">
                <a:alpha val="54000"/>
              </a:prstClr>
            </a:outerShdw>
          </a:effectLst>
        </p:grpSpPr>
        <p:sp>
          <p:nvSpPr>
            <p:cNvPr id="5" name="同心圆 4"/>
            <p:cNvSpPr/>
            <p:nvPr/>
          </p:nvSpPr>
          <p:spPr>
            <a:xfrm>
              <a:off x="1463339" y="1072758"/>
              <a:ext cx="1546058" cy="1546058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1484232" y="1093651"/>
              <a:ext cx="1504274" cy="15042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rgbClr val="C5C5C5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</p:grpSp>
      <p:grpSp>
        <p:nvGrpSpPr>
          <p:cNvPr id="7" name="PA_组合 6"/>
          <p:cNvGrpSpPr/>
          <p:nvPr>
            <p:custDataLst>
              <p:tags r:id="rId2"/>
            </p:custDataLst>
          </p:nvPr>
        </p:nvGrpSpPr>
        <p:grpSpPr>
          <a:xfrm>
            <a:off x="417791" y="3486802"/>
            <a:ext cx="425704" cy="425704"/>
            <a:chOff x="1517331" y="1125257"/>
            <a:chExt cx="2204282" cy="2204282"/>
          </a:xfrm>
        </p:grpSpPr>
        <p:sp>
          <p:nvSpPr>
            <p:cNvPr id="8" name="椭圆 7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9" name="椭圆 8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PA_组合 9"/>
          <p:cNvGrpSpPr/>
          <p:nvPr>
            <p:custDataLst>
              <p:tags r:id="rId3"/>
            </p:custDataLst>
          </p:nvPr>
        </p:nvGrpSpPr>
        <p:grpSpPr>
          <a:xfrm>
            <a:off x="204939" y="4190151"/>
            <a:ext cx="425704" cy="425704"/>
            <a:chOff x="1517331" y="1125257"/>
            <a:chExt cx="2204282" cy="2204282"/>
          </a:xfrm>
        </p:grpSpPr>
        <p:sp>
          <p:nvSpPr>
            <p:cNvPr id="11" name="椭圆 10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2" name="椭圆 11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PA_组合 12"/>
          <p:cNvGrpSpPr/>
          <p:nvPr>
            <p:custDataLst>
              <p:tags r:id="rId4"/>
            </p:custDataLst>
          </p:nvPr>
        </p:nvGrpSpPr>
        <p:grpSpPr>
          <a:xfrm>
            <a:off x="893835" y="3912507"/>
            <a:ext cx="347666" cy="347666"/>
            <a:chOff x="1517331" y="1125257"/>
            <a:chExt cx="2204282" cy="2204282"/>
          </a:xfrm>
        </p:grpSpPr>
        <p:sp>
          <p:nvSpPr>
            <p:cNvPr id="14" name="椭圆 13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5" name="椭圆 14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PA_组合 15"/>
          <p:cNvGrpSpPr/>
          <p:nvPr>
            <p:custDataLst>
              <p:tags r:id="rId5"/>
            </p:custDataLst>
          </p:nvPr>
        </p:nvGrpSpPr>
        <p:grpSpPr>
          <a:xfrm>
            <a:off x="7810361" y="78187"/>
            <a:ext cx="425704" cy="425704"/>
            <a:chOff x="1517331" y="1125257"/>
            <a:chExt cx="2204282" cy="2204282"/>
          </a:xfrm>
        </p:grpSpPr>
        <p:sp>
          <p:nvSpPr>
            <p:cNvPr id="17" name="椭圆 16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8" name="椭圆 17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PA_组合 18"/>
          <p:cNvGrpSpPr/>
          <p:nvPr>
            <p:custDataLst>
              <p:tags r:id="rId6"/>
            </p:custDataLst>
          </p:nvPr>
        </p:nvGrpSpPr>
        <p:grpSpPr>
          <a:xfrm>
            <a:off x="8562708" y="132932"/>
            <a:ext cx="425704" cy="425704"/>
            <a:chOff x="1517331" y="1125257"/>
            <a:chExt cx="2204282" cy="2204282"/>
          </a:xfrm>
        </p:grpSpPr>
        <p:sp>
          <p:nvSpPr>
            <p:cNvPr id="20" name="椭圆 19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21" name="椭圆 20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PA_组合 21"/>
          <p:cNvGrpSpPr/>
          <p:nvPr>
            <p:custDataLst>
              <p:tags r:id="rId7"/>
            </p:custDataLst>
          </p:nvPr>
        </p:nvGrpSpPr>
        <p:grpSpPr>
          <a:xfrm>
            <a:off x="8075779" y="605518"/>
            <a:ext cx="493118" cy="493118"/>
            <a:chOff x="1517331" y="1125257"/>
            <a:chExt cx="2204282" cy="2204282"/>
          </a:xfrm>
        </p:grpSpPr>
        <p:sp>
          <p:nvSpPr>
            <p:cNvPr id="23" name="椭圆 22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24" name="椭圆 23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PA_组合 24"/>
          <p:cNvGrpSpPr/>
          <p:nvPr>
            <p:custDataLst>
              <p:tags r:id="rId8"/>
            </p:custDataLst>
          </p:nvPr>
        </p:nvGrpSpPr>
        <p:grpSpPr>
          <a:xfrm>
            <a:off x="8775559" y="994455"/>
            <a:ext cx="293489" cy="293595"/>
            <a:chOff x="1463339" y="1072758"/>
            <a:chExt cx="1546058" cy="1546058"/>
          </a:xfrm>
          <a:effectLst>
            <a:outerShdw blurRad="330200" dist="215900" dir="6900000" sx="71000" sy="71000" algn="t" rotWithShape="0">
              <a:prstClr val="black">
                <a:alpha val="54000"/>
              </a:prstClr>
            </a:outerShdw>
          </a:effectLst>
        </p:grpSpPr>
        <p:sp>
          <p:nvSpPr>
            <p:cNvPr id="26" name="同心圆 25"/>
            <p:cNvSpPr/>
            <p:nvPr/>
          </p:nvSpPr>
          <p:spPr>
            <a:xfrm>
              <a:off x="1463339" y="1072758"/>
              <a:ext cx="1546058" cy="1546058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1484232" y="1093651"/>
              <a:ext cx="1504274" cy="15042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rgbClr val="C5C5C5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</p:grpSp>
      <p:grpSp>
        <p:nvGrpSpPr>
          <p:cNvPr id="28" name="PA_组合 27"/>
          <p:cNvGrpSpPr/>
          <p:nvPr>
            <p:custDataLst>
              <p:tags r:id="rId9"/>
            </p:custDataLst>
          </p:nvPr>
        </p:nvGrpSpPr>
        <p:grpSpPr>
          <a:xfrm>
            <a:off x="3571121" y="754218"/>
            <a:ext cx="2007894" cy="2007894"/>
            <a:chOff x="4508674" y="2118116"/>
            <a:chExt cx="2204282" cy="2204282"/>
          </a:xfrm>
        </p:grpSpPr>
        <p:grpSp>
          <p:nvGrpSpPr>
            <p:cNvPr id="29" name="组合 28"/>
            <p:cNvGrpSpPr/>
            <p:nvPr/>
          </p:nvGrpSpPr>
          <p:grpSpPr>
            <a:xfrm>
              <a:off x="4508674" y="2118116"/>
              <a:ext cx="2204282" cy="2204282"/>
              <a:chOff x="1517331" y="1125257"/>
              <a:chExt cx="2204282" cy="2204282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1517331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457200" dist="444500" dir="7800000" sx="89000" sy="89000" algn="tr" rotWithShape="0">
                  <a:prstClr val="black">
                    <a:alpha val="38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4"/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1719372" y="1339041"/>
                <a:ext cx="1800200" cy="1800200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4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0" name="TextBox 80"/>
            <p:cNvSpPr txBox="1"/>
            <p:nvPr/>
          </p:nvSpPr>
          <p:spPr>
            <a:xfrm>
              <a:off x="4861251" y="2657790"/>
              <a:ext cx="1710777" cy="12163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err="1">
                  <a:solidFill>
                    <a:schemeClr val="bg1"/>
                  </a:solidFill>
                  <a:latin typeface="Agency FB" panose="020B0503020202020204" pitchFamily="34" charset="0"/>
                  <a:ea typeface="DFGothic-EB" panose="02010609010101010101" pitchFamily="1" charset="-128"/>
                </a:rPr>
                <a:t>ZtOR</a:t>
              </a:r>
              <a:endParaRPr lang="zh-CN" altLang="en-US" sz="6600" dirty="0">
                <a:solidFill>
                  <a:schemeClr val="bg1"/>
                </a:solidFill>
                <a:latin typeface="Agency FB" panose="020B0503020202020204" pitchFamily="34" charset="0"/>
                <a:ea typeface="DFGothic-EB" panose="02010609010101010101" pitchFamily="1" charset="-128"/>
              </a:endParaRPr>
            </a:p>
          </p:txBody>
        </p:sp>
      </p:grpSp>
      <p:sp>
        <p:nvSpPr>
          <p:cNvPr id="34" name="PA_文本框 74"/>
          <p:cNvSpPr txBox="1"/>
          <p:nvPr>
            <p:custDataLst>
              <p:tags r:id="rId10"/>
            </p:custDataLst>
          </p:nvPr>
        </p:nvSpPr>
        <p:spPr>
          <a:xfrm>
            <a:off x="1377229" y="3190791"/>
            <a:ext cx="6373807" cy="592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47" b="1" dirty="0">
                <a:solidFill>
                  <a:srgbClr val="F26434"/>
                </a:solidFill>
                <a:latin typeface="方正宋黑简体" panose="03000509000000000000" pitchFamily="2" charset="-122"/>
                <a:ea typeface="方正宋黑简体" panose="03000509000000000000" pitchFamily="2" charset="-122"/>
              </a:rPr>
              <a:t>课堂助手</a:t>
            </a:r>
          </a:p>
        </p:txBody>
      </p:sp>
      <p:cxnSp>
        <p:nvCxnSpPr>
          <p:cNvPr id="35" name="PA_直接连接符 34"/>
          <p:cNvCxnSpPr/>
          <p:nvPr>
            <p:custDataLst>
              <p:tags r:id="rId11"/>
            </p:custDataLst>
          </p:nvPr>
        </p:nvCxnSpPr>
        <p:spPr>
          <a:xfrm>
            <a:off x="2186758" y="3787380"/>
            <a:ext cx="509477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A_文本框 27"/>
          <p:cNvSpPr txBox="1"/>
          <p:nvPr>
            <p:custDataLst>
              <p:tags r:id="rId12"/>
            </p:custDataLst>
          </p:nvPr>
        </p:nvSpPr>
        <p:spPr>
          <a:xfrm>
            <a:off x="4138376" y="4095992"/>
            <a:ext cx="851515" cy="2922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99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申屠鹏会</a:t>
            </a:r>
          </a:p>
        </p:txBody>
      </p:sp>
      <p:pic>
        <p:nvPicPr>
          <p:cNvPr id="41" name="PA_audio1.wav">
            <a:hlinkClick r:id="" action="ppaction://media"/>
          </p:cNvPr>
          <p:cNvPicPr>
            <a:picLocks noChangeAspect="1"/>
          </p:cNvPicPr>
          <p:nvPr>
            <a:audioFile r:link="rId14"/>
            <p:custDataLst>
              <p:tags r:id="rId15"/>
            </p:custDataLst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17"/>
          <a:srcRect/>
          <a:stretch>
            <a:fillRect/>
          </a:stretch>
        </p:blipFill>
        <p:spPr>
          <a:xfrm>
            <a:off x="-1330131" y="-9526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2202"/>
      </p:ext>
    </p:extLst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2" accel="90000" fill="hold" nodeType="withEffect" p14:presetBounceEnd="5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2" accel="90000" fill="hold" nodeType="withEffect" p14:presetBounceEnd="52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2" accel="90000" fill="hold" nodeType="withEffect" p14:presetBounceEnd="52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3" accel="90000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3" accel="90000" fill="hold" nodeType="withEffect" p14:presetBounceEnd="5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30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3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3" accel="90000" fill="hold" nodeType="withEffect" p14:presetBounceEnd="52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3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3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3" accel="90000" fill="hold" nodeType="withEffect" p14:presetBounceEnd="52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3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3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41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6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600" tmFilter="0,0; .5, 1; 1, 1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6" presetClass="entr" presetSubtype="2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5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60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1"/>
                    </p:tgtEl>
                  </p:cMediaNode>
                </p:audio>
              </p:childTnLst>
            </p:cTn>
          </p:par>
        </p:tnLst>
        <p:bldLst>
          <p:bldP spid="34" grpId="0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4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2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12" accel="9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12" accel="9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12" accel="9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3" accel="9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3" accel="9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3" accel="9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3" accel="9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41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6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600" tmFilter="0,0; .5, 1; 1, 1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6" presetClass="entr" presetSubtype="2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5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60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1"/>
                    </p:tgtEl>
                  </p:cMediaNode>
                </p:audio>
              </p:childTnLst>
            </p:cTn>
          </p:par>
        </p:tnLst>
        <p:bldLst>
          <p:bldP spid="34" grpId="0"/>
          <p:bldP spid="36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9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设计目标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Group 156"/>
          <p:cNvGrpSpPr/>
          <p:nvPr/>
        </p:nvGrpSpPr>
        <p:grpSpPr>
          <a:xfrm>
            <a:off x="1170082" y="1686255"/>
            <a:ext cx="3378793" cy="2882500"/>
            <a:chOff x="3534332" y="1723527"/>
            <a:chExt cx="5122595" cy="4370164"/>
          </a:xfrm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4014228" y="2113813"/>
              <a:ext cx="4205016" cy="2151386"/>
            </a:xfrm>
            <a:custGeom>
              <a:avLst/>
              <a:gdLst>
                <a:gd name="T0" fmla="*/ 5626 w 5678"/>
                <a:gd name="T1" fmla="*/ 2815 h 2905"/>
                <a:gd name="T2" fmla="*/ 5572 w 5678"/>
                <a:gd name="T3" fmla="*/ 2673 h 2905"/>
                <a:gd name="T4" fmla="*/ 5520 w 5678"/>
                <a:gd name="T5" fmla="*/ 2531 h 2905"/>
                <a:gd name="T6" fmla="*/ 5465 w 5678"/>
                <a:gd name="T7" fmla="*/ 2389 h 2905"/>
                <a:gd name="T8" fmla="*/ 5413 w 5678"/>
                <a:gd name="T9" fmla="*/ 2247 h 2905"/>
                <a:gd name="T10" fmla="*/ 5359 w 5678"/>
                <a:gd name="T11" fmla="*/ 2105 h 2905"/>
                <a:gd name="T12" fmla="*/ 5307 w 5678"/>
                <a:gd name="T13" fmla="*/ 1963 h 2905"/>
                <a:gd name="T14" fmla="*/ 5253 w 5678"/>
                <a:gd name="T15" fmla="*/ 1822 h 2905"/>
                <a:gd name="T16" fmla="*/ 5201 w 5678"/>
                <a:gd name="T17" fmla="*/ 1682 h 2905"/>
                <a:gd name="T18" fmla="*/ 5146 w 5678"/>
                <a:gd name="T19" fmla="*/ 1540 h 2905"/>
                <a:gd name="T20" fmla="*/ 5092 w 5678"/>
                <a:gd name="T21" fmla="*/ 1398 h 2905"/>
                <a:gd name="T22" fmla="*/ 5040 w 5678"/>
                <a:gd name="T23" fmla="*/ 1256 h 2905"/>
                <a:gd name="T24" fmla="*/ 4985 w 5678"/>
                <a:gd name="T25" fmla="*/ 1114 h 2905"/>
                <a:gd name="T26" fmla="*/ 4933 w 5678"/>
                <a:gd name="T27" fmla="*/ 972 h 2905"/>
                <a:gd name="T28" fmla="*/ 4905 w 5678"/>
                <a:gd name="T29" fmla="*/ 845 h 2905"/>
                <a:gd name="T30" fmla="*/ 4765 w 5678"/>
                <a:gd name="T31" fmla="*/ 807 h 2905"/>
                <a:gd name="T32" fmla="*/ 4626 w 5678"/>
                <a:gd name="T33" fmla="*/ 750 h 2905"/>
                <a:gd name="T34" fmla="*/ 4484 w 5678"/>
                <a:gd name="T35" fmla="*/ 693 h 2905"/>
                <a:gd name="T36" fmla="*/ 4345 w 5678"/>
                <a:gd name="T37" fmla="*/ 637 h 2905"/>
                <a:gd name="T38" fmla="*/ 4205 w 5678"/>
                <a:gd name="T39" fmla="*/ 580 h 2905"/>
                <a:gd name="T40" fmla="*/ 4063 w 5678"/>
                <a:gd name="T41" fmla="*/ 523 h 2905"/>
                <a:gd name="T42" fmla="*/ 3924 w 5678"/>
                <a:gd name="T43" fmla="*/ 466 h 2905"/>
                <a:gd name="T44" fmla="*/ 3784 w 5678"/>
                <a:gd name="T45" fmla="*/ 410 h 2905"/>
                <a:gd name="T46" fmla="*/ 3642 w 5678"/>
                <a:gd name="T47" fmla="*/ 353 h 2905"/>
                <a:gd name="T48" fmla="*/ 3503 w 5678"/>
                <a:gd name="T49" fmla="*/ 296 h 2905"/>
                <a:gd name="T50" fmla="*/ 3363 w 5678"/>
                <a:gd name="T51" fmla="*/ 239 h 2905"/>
                <a:gd name="T52" fmla="*/ 3224 w 5678"/>
                <a:gd name="T53" fmla="*/ 182 h 2905"/>
                <a:gd name="T54" fmla="*/ 3082 w 5678"/>
                <a:gd name="T55" fmla="*/ 126 h 2905"/>
                <a:gd name="T56" fmla="*/ 2942 w 5678"/>
                <a:gd name="T57" fmla="*/ 69 h 2905"/>
                <a:gd name="T58" fmla="*/ 2807 w 5678"/>
                <a:gd name="T59" fmla="*/ 19 h 2905"/>
                <a:gd name="T60" fmla="*/ 2666 w 5678"/>
                <a:gd name="T61" fmla="*/ 71 h 2905"/>
                <a:gd name="T62" fmla="*/ 2524 w 5678"/>
                <a:gd name="T63" fmla="*/ 123 h 2905"/>
                <a:gd name="T64" fmla="*/ 2382 w 5678"/>
                <a:gd name="T65" fmla="*/ 175 h 2905"/>
                <a:gd name="T66" fmla="*/ 2240 w 5678"/>
                <a:gd name="T67" fmla="*/ 227 h 2905"/>
                <a:gd name="T68" fmla="*/ 2098 w 5678"/>
                <a:gd name="T69" fmla="*/ 279 h 2905"/>
                <a:gd name="T70" fmla="*/ 1956 w 5678"/>
                <a:gd name="T71" fmla="*/ 331 h 2905"/>
                <a:gd name="T72" fmla="*/ 1814 w 5678"/>
                <a:gd name="T73" fmla="*/ 384 h 2905"/>
                <a:gd name="T74" fmla="*/ 1672 w 5678"/>
                <a:gd name="T75" fmla="*/ 436 h 2905"/>
                <a:gd name="T76" fmla="*/ 1530 w 5678"/>
                <a:gd name="T77" fmla="*/ 488 h 2905"/>
                <a:gd name="T78" fmla="*/ 1389 w 5678"/>
                <a:gd name="T79" fmla="*/ 540 h 2905"/>
                <a:gd name="T80" fmla="*/ 1247 w 5678"/>
                <a:gd name="T81" fmla="*/ 594 h 2905"/>
                <a:gd name="T82" fmla="*/ 1105 w 5678"/>
                <a:gd name="T83" fmla="*/ 646 h 2905"/>
                <a:gd name="T84" fmla="*/ 963 w 5678"/>
                <a:gd name="T85" fmla="*/ 698 h 2905"/>
                <a:gd name="T86" fmla="*/ 821 w 5678"/>
                <a:gd name="T87" fmla="*/ 750 h 2905"/>
                <a:gd name="T88" fmla="*/ 745 w 5678"/>
                <a:gd name="T89" fmla="*/ 859 h 2905"/>
                <a:gd name="T90" fmla="*/ 693 w 5678"/>
                <a:gd name="T91" fmla="*/ 1001 h 2905"/>
                <a:gd name="T92" fmla="*/ 641 w 5678"/>
                <a:gd name="T93" fmla="*/ 1143 h 2905"/>
                <a:gd name="T94" fmla="*/ 587 w 5678"/>
                <a:gd name="T95" fmla="*/ 1285 h 2905"/>
                <a:gd name="T96" fmla="*/ 535 w 5678"/>
                <a:gd name="T97" fmla="*/ 1427 h 2905"/>
                <a:gd name="T98" fmla="*/ 480 w 5678"/>
                <a:gd name="T99" fmla="*/ 1568 h 2905"/>
                <a:gd name="T100" fmla="*/ 428 w 5678"/>
                <a:gd name="T101" fmla="*/ 1710 h 2905"/>
                <a:gd name="T102" fmla="*/ 376 w 5678"/>
                <a:gd name="T103" fmla="*/ 1852 h 2905"/>
                <a:gd name="T104" fmla="*/ 322 w 5678"/>
                <a:gd name="T105" fmla="*/ 1994 h 2905"/>
                <a:gd name="T106" fmla="*/ 270 w 5678"/>
                <a:gd name="T107" fmla="*/ 2136 h 2905"/>
                <a:gd name="T108" fmla="*/ 218 w 5678"/>
                <a:gd name="T109" fmla="*/ 2278 h 2905"/>
                <a:gd name="T110" fmla="*/ 164 w 5678"/>
                <a:gd name="T111" fmla="*/ 2420 h 2905"/>
                <a:gd name="T112" fmla="*/ 112 w 5678"/>
                <a:gd name="T113" fmla="*/ 2562 h 2905"/>
                <a:gd name="T114" fmla="*/ 60 w 5678"/>
                <a:gd name="T115" fmla="*/ 2704 h 2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678" h="2905">
                  <a:moveTo>
                    <a:pt x="5652" y="2886"/>
                  </a:moveTo>
                  <a:lnTo>
                    <a:pt x="5662" y="2905"/>
                  </a:lnTo>
                  <a:lnTo>
                    <a:pt x="5678" y="2900"/>
                  </a:lnTo>
                  <a:lnTo>
                    <a:pt x="5671" y="2879"/>
                  </a:lnTo>
                  <a:lnTo>
                    <a:pt x="5652" y="2886"/>
                  </a:lnTo>
                  <a:close/>
                  <a:moveTo>
                    <a:pt x="5626" y="2815"/>
                  </a:moveTo>
                  <a:lnTo>
                    <a:pt x="5640" y="2850"/>
                  </a:lnTo>
                  <a:lnTo>
                    <a:pt x="5657" y="2843"/>
                  </a:lnTo>
                  <a:lnTo>
                    <a:pt x="5643" y="2808"/>
                  </a:lnTo>
                  <a:lnTo>
                    <a:pt x="5626" y="2815"/>
                  </a:lnTo>
                  <a:close/>
                  <a:moveTo>
                    <a:pt x="5600" y="2744"/>
                  </a:moveTo>
                  <a:lnTo>
                    <a:pt x="5612" y="2779"/>
                  </a:lnTo>
                  <a:lnTo>
                    <a:pt x="5631" y="2772"/>
                  </a:lnTo>
                  <a:lnTo>
                    <a:pt x="5617" y="2737"/>
                  </a:lnTo>
                  <a:lnTo>
                    <a:pt x="5600" y="2744"/>
                  </a:lnTo>
                  <a:close/>
                  <a:moveTo>
                    <a:pt x="5572" y="2673"/>
                  </a:moveTo>
                  <a:lnTo>
                    <a:pt x="5586" y="2708"/>
                  </a:lnTo>
                  <a:lnTo>
                    <a:pt x="5605" y="2701"/>
                  </a:lnTo>
                  <a:lnTo>
                    <a:pt x="5591" y="2666"/>
                  </a:lnTo>
                  <a:lnTo>
                    <a:pt x="5572" y="2673"/>
                  </a:lnTo>
                  <a:close/>
                  <a:moveTo>
                    <a:pt x="5546" y="2602"/>
                  </a:moveTo>
                  <a:lnTo>
                    <a:pt x="5560" y="2638"/>
                  </a:lnTo>
                  <a:lnTo>
                    <a:pt x="5577" y="2630"/>
                  </a:lnTo>
                  <a:lnTo>
                    <a:pt x="5565" y="2595"/>
                  </a:lnTo>
                  <a:lnTo>
                    <a:pt x="5546" y="2602"/>
                  </a:lnTo>
                  <a:close/>
                  <a:moveTo>
                    <a:pt x="5520" y="2531"/>
                  </a:moveTo>
                  <a:lnTo>
                    <a:pt x="5532" y="2567"/>
                  </a:lnTo>
                  <a:lnTo>
                    <a:pt x="5551" y="2559"/>
                  </a:lnTo>
                  <a:lnTo>
                    <a:pt x="5536" y="2524"/>
                  </a:lnTo>
                  <a:lnTo>
                    <a:pt x="5520" y="2531"/>
                  </a:lnTo>
                  <a:close/>
                  <a:moveTo>
                    <a:pt x="5494" y="2460"/>
                  </a:moveTo>
                  <a:lnTo>
                    <a:pt x="5506" y="2496"/>
                  </a:lnTo>
                  <a:lnTo>
                    <a:pt x="5525" y="2489"/>
                  </a:lnTo>
                  <a:lnTo>
                    <a:pt x="5510" y="2453"/>
                  </a:lnTo>
                  <a:lnTo>
                    <a:pt x="5494" y="2460"/>
                  </a:lnTo>
                  <a:close/>
                  <a:moveTo>
                    <a:pt x="5465" y="2389"/>
                  </a:moveTo>
                  <a:lnTo>
                    <a:pt x="5480" y="2425"/>
                  </a:lnTo>
                  <a:lnTo>
                    <a:pt x="5496" y="2418"/>
                  </a:lnTo>
                  <a:lnTo>
                    <a:pt x="5484" y="2382"/>
                  </a:lnTo>
                  <a:lnTo>
                    <a:pt x="5465" y="2389"/>
                  </a:lnTo>
                  <a:close/>
                  <a:moveTo>
                    <a:pt x="5439" y="2318"/>
                  </a:moveTo>
                  <a:lnTo>
                    <a:pt x="5454" y="2354"/>
                  </a:lnTo>
                  <a:lnTo>
                    <a:pt x="5470" y="2347"/>
                  </a:lnTo>
                  <a:lnTo>
                    <a:pt x="5458" y="2311"/>
                  </a:lnTo>
                  <a:lnTo>
                    <a:pt x="5439" y="2318"/>
                  </a:lnTo>
                  <a:close/>
                  <a:moveTo>
                    <a:pt x="5413" y="2247"/>
                  </a:moveTo>
                  <a:lnTo>
                    <a:pt x="5425" y="2283"/>
                  </a:lnTo>
                  <a:lnTo>
                    <a:pt x="5444" y="2276"/>
                  </a:lnTo>
                  <a:lnTo>
                    <a:pt x="5430" y="2240"/>
                  </a:lnTo>
                  <a:lnTo>
                    <a:pt x="5413" y="2247"/>
                  </a:lnTo>
                  <a:close/>
                  <a:moveTo>
                    <a:pt x="5385" y="2176"/>
                  </a:moveTo>
                  <a:lnTo>
                    <a:pt x="5399" y="2212"/>
                  </a:lnTo>
                  <a:lnTo>
                    <a:pt x="5418" y="2205"/>
                  </a:lnTo>
                  <a:lnTo>
                    <a:pt x="5404" y="2169"/>
                  </a:lnTo>
                  <a:lnTo>
                    <a:pt x="5385" y="2176"/>
                  </a:lnTo>
                  <a:close/>
                  <a:moveTo>
                    <a:pt x="5359" y="2105"/>
                  </a:moveTo>
                  <a:lnTo>
                    <a:pt x="5373" y="2141"/>
                  </a:lnTo>
                  <a:lnTo>
                    <a:pt x="5390" y="2134"/>
                  </a:lnTo>
                  <a:lnTo>
                    <a:pt x="5378" y="2098"/>
                  </a:lnTo>
                  <a:lnTo>
                    <a:pt x="5359" y="2105"/>
                  </a:lnTo>
                  <a:close/>
                  <a:moveTo>
                    <a:pt x="5333" y="2034"/>
                  </a:moveTo>
                  <a:lnTo>
                    <a:pt x="5347" y="2070"/>
                  </a:lnTo>
                  <a:lnTo>
                    <a:pt x="5364" y="2063"/>
                  </a:lnTo>
                  <a:lnTo>
                    <a:pt x="5350" y="2027"/>
                  </a:lnTo>
                  <a:lnTo>
                    <a:pt x="5333" y="2034"/>
                  </a:lnTo>
                  <a:close/>
                  <a:moveTo>
                    <a:pt x="5307" y="1963"/>
                  </a:moveTo>
                  <a:lnTo>
                    <a:pt x="5319" y="1999"/>
                  </a:lnTo>
                  <a:lnTo>
                    <a:pt x="5338" y="1992"/>
                  </a:lnTo>
                  <a:lnTo>
                    <a:pt x="5324" y="1959"/>
                  </a:lnTo>
                  <a:lnTo>
                    <a:pt x="5307" y="1963"/>
                  </a:lnTo>
                  <a:close/>
                  <a:moveTo>
                    <a:pt x="5279" y="1892"/>
                  </a:moveTo>
                  <a:lnTo>
                    <a:pt x="5293" y="1928"/>
                  </a:lnTo>
                  <a:lnTo>
                    <a:pt x="5309" y="1923"/>
                  </a:lnTo>
                  <a:lnTo>
                    <a:pt x="5298" y="1888"/>
                  </a:lnTo>
                  <a:lnTo>
                    <a:pt x="5279" y="1892"/>
                  </a:lnTo>
                  <a:close/>
                  <a:moveTo>
                    <a:pt x="5253" y="1822"/>
                  </a:moveTo>
                  <a:lnTo>
                    <a:pt x="5267" y="1857"/>
                  </a:lnTo>
                  <a:lnTo>
                    <a:pt x="5283" y="1852"/>
                  </a:lnTo>
                  <a:lnTo>
                    <a:pt x="5272" y="1817"/>
                  </a:lnTo>
                  <a:lnTo>
                    <a:pt x="5253" y="1822"/>
                  </a:lnTo>
                  <a:close/>
                  <a:moveTo>
                    <a:pt x="5227" y="1751"/>
                  </a:moveTo>
                  <a:lnTo>
                    <a:pt x="5238" y="1786"/>
                  </a:lnTo>
                  <a:lnTo>
                    <a:pt x="5257" y="1781"/>
                  </a:lnTo>
                  <a:lnTo>
                    <a:pt x="5243" y="1746"/>
                  </a:lnTo>
                  <a:lnTo>
                    <a:pt x="5227" y="1751"/>
                  </a:lnTo>
                  <a:close/>
                  <a:moveTo>
                    <a:pt x="5201" y="1682"/>
                  </a:moveTo>
                  <a:lnTo>
                    <a:pt x="5212" y="1717"/>
                  </a:lnTo>
                  <a:lnTo>
                    <a:pt x="5231" y="1710"/>
                  </a:lnTo>
                  <a:lnTo>
                    <a:pt x="5217" y="1675"/>
                  </a:lnTo>
                  <a:lnTo>
                    <a:pt x="5201" y="1682"/>
                  </a:lnTo>
                  <a:close/>
                  <a:moveTo>
                    <a:pt x="5172" y="1611"/>
                  </a:moveTo>
                  <a:lnTo>
                    <a:pt x="5186" y="1647"/>
                  </a:lnTo>
                  <a:lnTo>
                    <a:pt x="5203" y="1639"/>
                  </a:lnTo>
                  <a:lnTo>
                    <a:pt x="5191" y="1604"/>
                  </a:lnTo>
                  <a:lnTo>
                    <a:pt x="5172" y="1611"/>
                  </a:lnTo>
                  <a:close/>
                  <a:moveTo>
                    <a:pt x="5146" y="1540"/>
                  </a:moveTo>
                  <a:lnTo>
                    <a:pt x="5160" y="1576"/>
                  </a:lnTo>
                  <a:lnTo>
                    <a:pt x="5177" y="1568"/>
                  </a:lnTo>
                  <a:lnTo>
                    <a:pt x="5163" y="1533"/>
                  </a:lnTo>
                  <a:lnTo>
                    <a:pt x="5146" y="1540"/>
                  </a:lnTo>
                  <a:close/>
                  <a:moveTo>
                    <a:pt x="5120" y="1469"/>
                  </a:moveTo>
                  <a:lnTo>
                    <a:pt x="5132" y="1505"/>
                  </a:lnTo>
                  <a:lnTo>
                    <a:pt x="5151" y="1498"/>
                  </a:lnTo>
                  <a:lnTo>
                    <a:pt x="5137" y="1462"/>
                  </a:lnTo>
                  <a:lnTo>
                    <a:pt x="5120" y="1469"/>
                  </a:lnTo>
                  <a:close/>
                  <a:moveTo>
                    <a:pt x="5092" y="1398"/>
                  </a:moveTo>
                  <a:lnTo>
                    <a:pt x="5106" y="1434"/>
                  </a:lnTo>
                  <a:lnTo>
                    <a:pt x="5125" y="1427"/>
                  </a:lnTo>
                  <a:lnTo>
                    <a:pt x="5111" y="1391"/>
                  </a:lnTo>
                  <a:lnTo>
                    <a:pt x="5092" y="1398"/>
                  </a:lnTo>
                  <a:close/>
                  <a:moveTo>
                    <a:pt x="5066" y="1327"/>
                  </a:moveTo>
                  <a:lnTo>
                    <a:pt x="5080" y="1363"/>
                  </a:lnTo>
                  <a:lnTo>
                    <a:pt x="5097" y="1356"/>
                  </a:lnTo>
                  <a:lnTo>
                    <a:pt x="5085" y="1320"/>
                  </a:lnTo>
                  <a:lnTo>
                    <a:pt x="5066" y="1327"/>
                  </a:lnTo>
                  <a:close/>
                  <a:moveTo>
                    <a:pt x="5040" y="1256"/>
                  </a:moveTo>
                  <a:lnTo>
                    <a:pt x="5054" y="1292"/>
                  </a:lnTo>
                  <a:lnTo>
                    <a:pt x="5071" y="1285"/>
                  </a:lnTo>
                  <a:lnTo>
                    <a:pt x="5056" y="1249"/>
                  </a:lnTo>
                  <a:lnTo>
                    <a:pt x="5040" y="1256"/>
                  </a:lnTo>
                  <a:close/>
                  <a:moveTo>
                    <a:pt x="5014" y="1185"/>
                  </a:moveTo>
                  <a:lnTo>
                    <a:pt x="5026" y="1221"/>
                  </a:lnTo>
                  <a:lnTo>
                    <a:pt x="5045" y="1214"/>
                  </a:lnTo>
                  <a:lnTo>
                    <a:pt x="5030" y="1178"/>
                  </a:lnTo>
                  <a:lnTo>
                    <a:pt x="5014" y="1185"/>
                  </a:lnTo>
                  <a:close/>
                  <a:moveTo>
                    <a:pt x="4985" y="1114"/>
                  </a:moveTo>
                  <a:lnTo>
                    <a:pt x="5000" y="1150"/>
                  </a:lnTo>
                  <a:lnTo>
                    <a:pt x="5016" y="1143"/>
                  </a:lnTo>
                  <a:lnTo>
                    <a:pt x="5004" y="1107"/>
                  </a:lnTo>
                  <a:lnTo>
                    <a:pt x="4985" y="1114"/>
                  </a:lnTo>
                  <a:close/>
                  <a:moveTo>
                    <a:pt x="4959" y="1043"/>
                  </a:moveTo>
                  <a:lnTo>
                    <a:pt x="4974" y="1079"/>
                  </a:lnTo>
                  <a:lnTo>
                    <a:pt x="4990" y="1072"/>
                  </a:lnTo>
                  <a:lnTo>
                    <a:pt x="4978" y="1036"/>
                  </a:lnTo>
                  <a:lnTo>
                    <a:pt x="4959" y="1043"/>
                  </a:lnTo>
                  <a:close/>
                  <a:moveTo>
                    <a:pt x="4933" y="972"/>
                  </a:moveTo>
                  <a:lnTo>
                    <a:pt x="4945" y="1008"/>
                  </a:lnTo>
                  <a:lnTo>
                    <a:pt x="4964" y="1001"/>
                  </a:lnTo>
                  <a:lnTo>
                    <a:pt x="4950" y="965"/>
                  </a:lnTo>
                  <a:lnTo>
                    <a:pt x="4933" y="972"/>
                  </a:lnTo>
                  <a:close/>
                  <a:moveTo>
                    <a:pt x="4907" y="901"/>
                  </a:moveTo>
                  <a:lnTo>
                    <a:pt x="4919" y="937"/>
                  </a:lnTo>
                  <a:lnTo>
                    <a:pt x="4938" y="930"/>
                  </a:lnTo>
                  <a:lnTo>
                    <a:pt x="4924" y="894"/>
                  </a:lnTo>
                  <a:lnTo>
                    <a:pt x="4907" y="901"/>
                  </a:lnTo>
                  <a:close/>
                  <a:moveTo>
                    <a:pt x="4870" y="849"/>
                  </a:moveTo>
                  <a:lnTo>
                    <a:pt x="4891" y="859"/>
                  </a:lnTo>
                  <a:lnTo>
                    <a:pt x="4893" y="866"/>
                  </a:lnTo>
                  <a:lnTo>
                    <a:pt x="4910" y="859"/>
                  </a:lnTo>
                  <a:lnTo>
                    <a:pt x="4905" y="845"/>
                  </a:lnTo>
                  <a:lnTo>
                    <a:pt x="4877" y="833"/>
                  </a:lnTo>
                  <a:lnTo>
                    <a:pt x="4870" y="849"/>
                  </a:lnTo>
                  <a:lnTo>
                    <a:pt x="4870" y="849"/>
                  </a:lnTo>
                  <a:close/>
                  <a:moveTo>
                    <a:pt x="4801" y="821"/>
                  </a:moveTo>
                  <a:lnTo>
                    <a:pt x="4836" y="835"/>
                  </a:lnTo>
                  <a:lnTo>
                    <a:pt x="4844" y="819"/>
                  </a:lnTo>
                  <a:lnTo>
                    <a:pt x="4808" y="805"/>
                  </a:lnTo>
                  <a:lnTo>
                    <a:pt x="4801" y="821"/>
                  </a:lnTo>
                  <a:close/>
                  <a:moveTo>
                    <a:pt x="4730" y="793"/>
                  </a:moveTo>
                  <a:lnTo>
                    <a:pt x="4765" y="807"/>
                  </a:lnTo>
                  <a:lnTo>
                    <a:pt x="4773" y="790"/>
                  </a:lnTo>
                  <a:lnTo>
                    <a:pt x="4737" y="776"/>
                  </a:lnTo>
                  <a:lnTo>
                    <a:pt x="4730" y="793"/>
                  </a:lnTo>
                  <a:close/>
                  <a:moveTo>
                    <a:pt x="4659" y="764"/>
                  </a:moveTo>
                  <a:lnTo>
                    <a:pt x="4695" y="778"/>
                  </a:lnTo>
                  <a:lnTo>
                    <a:pt x="4702" y="762"/>
                  </a:lnTo>
                  <a:lnTo>
                    <a:pt x="4666" y="748"/>
                  </a:lnTo>
                  <a:lnTo>
                    <a:pt x="4659" y="764"/>
                  </a:lnTo>
                  <a:close/>
                  <a:moveTo>
                    <a:pt x="4590" y="736"/>
                  </a:moveTo>
                  <a:lnTo>
                    <a:pt x="4626" y="750"/>
                  </a:lnTo>
                  <a:lnTo>
                    <a:pt x="4633" y="734"/>
                  </a:lnTo>
                  <a:lnTo>
                    <a:pt x="4598" y="719"/>
                  </a:lnTo>
                  <a:lnTo>
                    <a:pt x="4590" y="736"/>
                  </a:lnTo>
                  <a:close/>
                  <a:moveTo>
                    <a:pt x="4520" y="708"/>
                  </a:moveTo>
                  <a:lnTo>
                    <a:pt x="4555" y="722"/>
                  </a:lnTo>
                  <a:lnTo>
                    <a:pt x="4562" y="705"/>
                  </a:lnTo>
                  <a:lnTo>
                    <a:pt x="4527" y="691"/>
                  </a:lnTo>
                  <a:lnTo>
                    <a:pt x="4520" y="708"/>
                  </a:lnTo>
                  <a:close/>
                  <a:moveTo>
                    <a:pt x="4449" y="679"/>
                  </a:moveTo>
                  <a:lnTo>
                    <a:pt x="4484" y="693"/>
                  </a:lnTo>
                  <a:lnTo>
                    <a:pt x="4491" y="677"/>
                  </a:lnTo>
                  <a:lnTo>
                    <a:pt x="4456" y="663"/>
                  </a:lnTo>
                  <a:lnTo>
                    <a:pt x="4449" y="679"/>
                  </a:lnTo>
                  <a:close/>
                  <a:moveTo>
                    <a:pt x="4380" y="651"/>
                  </a:moveTo>
                  <a:lnTo>
                    <a:pt x="4416" y="665"/>
                  </a:lnTo>
                  <a:lnTo>
                    <a:pt x="4423" y="648"/>
                  </a:lnTo>
                  <a:lnTo>
                    <a:pt x="4387" y="634"/>
                  </a:lnTo>
                  <a:lnTo>
                    <a:pt x="4380" y="651"/>
                  </a:lnTo>
                  <a:close/>
                  <a:moveTo>
                    <a:pt x="4309" y="622"/>
                  </a:moveTo>
                  <a:lnTo>
                    <a:pt x="4345" y="637"/>
                  </a:lnTo>
                  <a:lnTo>
                    <a:pt x="4352" y="620"/>
                  </a:lnTo>
                  <a:lnTo>
                    <a:pt x="4316" y="606"/>
                  </a:lnTo>
                  <a:lnTo>
                    <a:pt x="4309" y="622"/>
                  </a:lnTo>
                  <a:close/>
                  <a:moveTo>
                    <a:pt x="4238" y="594"/>
                  </a:moveTo>
                  <a:lnTo>
                    <a:pt x="4274" y="608"/>
                  </a:lnTo>
                  <a:lnTo>
                    <a:pt x="4281" y="592"/>
                  </a:lnTo>
                  <a:lnTo>
                    <a:pt x="4245" y="577"/>
                  </a:lnTo>
                  <a:lnTo>
                    <a:pt x="4238" y="594"/>
                  </a:lnTo>
                  <a:close/>
                  <a:moveTo>
                    <a:pt x="4170" y="566"/>
                  </a:moveTo>
                  <a:lnTo>
                    <a:pt x="4205" y="580"/>
                  </a:lnTo>
                  <a:lnTo>
                    <a:pt x="4212" y="563"/>
                  </a:lnTo>
                  <a:lnTo>
                    <a:pt x="4177" y="549"/>
                  </a:lnTo>
                  <a:lnTo>
                    <a:pt x="4170" y="566"/>
                  </a:lnTo>
                  <a:close/>
                  <a:moveTo>
                    <a:pt x="4099" y="537"/>
                  </a:moveTo>
                  <a:lnTo>
                    <a:pt x="4134" y="551"/>
                  </a:lnTo>
                  <a:lnTo>
                    <a:pt x="4141" y="535"/>
                  </a:lnTo>
                  <a:lnTo>
                    <a:pt x="4106" y="521"/>
                  </a:lnTo>
                  <a:lnTo>
                    <a:pt x="4099" y="537"/>
                  </a:lnTo>
                  <a:close/>
                  <a:moveTo>
                    <a:pt x="4030" y="509"/>
                  </a:moveTo>
                  <a:lnTo>
                    <a:pt x="4063" y="523"/>
                  </a:lnTo>
                  <a:lnTo>
                    <a:pt x="4070" y="507"/>
                  </a:lnTo>
                  <a:lnTo>
                    <a:pt x="4037" y="492"/>
                  </a:lnTo>
                  <a:lnTo>
                    <a:pt x="4030" y="509"/>
                  </a:lnTo>
                  <a:close/>
                  <a:moveTo>
                    <a:pt x="3959" y="480"/>
                  </a:moveTo>
                  <a:lnTo>
                    <a:pt x="3995" y="495"/>
                  </a:lnTo>
                  <a:lnTo>
                    <a:pt x="4002" y="478"/>
                  </a:lnTo>
                  <a:lnTo>
                    <a:pt x="3966" y="464"/>
                  </a:lnTo>
                  <a:lnTo>
                    <a:pt x="3959" y="480"/>
                  </a:lnTo>
                  <a:close/>
                  <a:moveTo>
                    <a:pt x="3888" y="452"/>
                  </a:moveTo>
                  <a:lnTo>
                    <a:pt x="3924" y="466"/>
                  </a:lnTo>
                  <a:lnTo>
                    <a:pt x="3931" y="450"/>
                  </a:lnTo>
                  <a:lnTo>
                    <a:pt x="3895" y="436"/>
                  </a:lnTo>
                  <a:lnTo>
                    <a:pt x="3888" y="452"/>
                  </a:lnTo>
                  <a:close/>
                  <a:moveTo>
                    <a:pt x="3820" y="424"/>
                  </a:moveTo>
                  <a:lnTo>
                    <a:pt x="3853" y="438"/>
                  </a:lnTo>
                  <a:lnTo>
                    <a:pt x="3860" y="421"/>
                  </a:lnTo>
                  <a:lnTo>
                    <a:pt x="3827" y="407"/>
                  </a:lnTo>
                  <a:lnTo>
                    <a:pt x="3820" y="424"/>
                  </a:lnTo>
                  <a:close/>
                  <a:moveTo>
                    <a:pt x="3749" y="395"/>
                  </a:moveTo>
                  <a:lnTo>
                    <a:pt x="3784" y="410"/>
                  </a:lnTo>
                  <a:lnTo>
                    <a:pt x="3791" y="393"/>
                  </a:lnTo>
                  <a:lnTo>
                    <a:pt x="3756" y="379"/>
                  </a:lnTo>
                  <a:lnTo>
                    <a:pt x="3749" y="395"/>
                  </a:lnTo>
                  <a:close/>
                  <a:moveTo>
                    <a:pt x="3678" y="367"/>
                  </a:moveTo>
                  <a:lnTo>
                    <a:pt x="3713" y="381"/>
                  </a:lnTo>
                  <a:lnTo>
                    <a:pt x="3720" y="365"/>
                  </a:lnTo>
                  <a:lnTo>
                    <a:pt x="3685" y="348"/>
                  </a:lnTo>
                  <a:lnTo>
                    <a:pt x="3678" y="367"/>
                  </a:lnTo>
                  <a:close/>
                  <a:moveTo>
                    <a:pt x="3609" y="339"/>
                  </a:moveTo>
                  <a:lnTo>
                    <a:pt x="3642" y="353"/>
                  </a:lnTo>
                  <a:lnTo>
                    <a:pt x="3649" y="334"/>
                  </a:lnTo>
                  <a:lnTo>
                    <a:pt x="3616" y="320"/>
                  </a:lnTo>
                  <a:lnTo>
                    <a:pt x="3609" y="339"/>
                  </a:lnTo>
                  <a:close/>
                  <a:moveTo>
                    <a:pt x="3538" y="310"/>
                  </a:moveTo>
                  <a:lnTo>
                    <a:pt x="3574" y="324"/>
                  </a:lnTo>
                  <a:lnTo>
                    <a:pt x="3581" y="305"/>
                  </a:lnTo>
                  <a:lnTo>
                    <a:pt x="3545" y="291"/>
                  </a:lnTo>
                  <a:lnTo>
                    <a:pt x="3538" y="310"/>
                  </a:lnTo>
                  <a:close/>
                  <a:moveTo>
                    <a:pt x="3467" y="282"/>
                  </a:moveTo>
                  <a:lnTo>
                    <a:pt x="3503" y="296"/>
                  </a:lnTo>
                  <a:lnTo>
                    <a:pt x="3510" y="277"/>
                  </a:lnTo>
                  <a:lnTo>
                    <a:pt x="3474" y="263"/>
                  </a:lnTo>
                  <a:lnTo>
                    <a:pt x="3467" y="282"/>
                  </a:lnTo>
                  <a:close/>
                  <a:moveTo>
                    <a:pt x="3399" y="253"/>
                  </a:moveTo>
                  <a:lnTo>
                    <a:pt x="3432" y="268"/>
                  </a:lnTo>
                  <a:lnTo>
                    <a:pt x="3439" y="249"/>
                  </a:lnTo>
                  <a:lnTo>
                    <a:pt x="3406" y="235"/>
                  </a:lnTo>
                  <a:lnTo>
                    <a:pt x="3399" y="253"/>
                  </a:lnTo>
                  <a:close/>
                  <a:moveTo>
                    <a:pt x="3328" y="225"/>
                  </a:moveTo>
                  <a:lnTo>
                    <a:pt x="3363" y="239"/>
                  </a:lnTo>
                  <a:lnTo>
                    <a:pt x="3370" y="220"/>
                  </a:lnTo>
                  <a:lnTo>
                    <a:pt x="3335" y="206"/>
                  </a:lnTo>
                  <a:lnTo>
                    <a:pt x="3328" y="225"/>
                  </a:lnTo>
                  <a:close/>
                  <a:moveTo>
                    <a:pt x="3257" y="197"/>
                  </a:moveTo>
                  <a:lnTo>
                    <a:pt x="3292" y="211"/>
                  </a:lnTo>
                  <a:lnTo>
                    <a:pt x="3299" y="192"/>
                  </a:lnTo>
                  <a:lnTo>
                    <a:pt x="3264" y="178"/>
                  </a:lnTo>
                  <a:lnTo>
                    <a:pt x="3257" y="197"/>
                  </a:lnTo>
                  <a:close/>
                  <a:moveTo>
                    <a:pt x="3188" y="168"/>
                  </a:moveTo>
                  <a:lnTo>
                    <a:pt x="3224" y="182"/>
                  </a:lnTo>
                  <a:lnTo>
                    <a:pt x="3231" y="164"/>
                  </a:lnTo>
                  <a:lnTo>
                    <a:pt x="3195" y="149"/>
                  </a:lnTo>
                  <a:lnTo>
                    <a:pt x="3188" y="168"/>
                  </a:lnTo>
                  <a:close/>
                  <a:moveTo>
                    <a:pt x="3117" y="140"/>
                  </a:moveTo>
                  <a:lnTo>
                    <a:pt x="3153" y="154"/>
                  </a:lnTo>
                  <a:lnTo>
                    <a:pt x="3160" y="135"/>
                  </a:lnTo>
                  <a:lnTo>
                    <a:pt x="3124" y="121"/>
                  </a:lnTo>
                  <a:lnTo>
                    <a:pt x="3117" y="140"/>
                  </a:lnTo>
                  <a:close/>
                  <a:moveTo>
                    <a:pt x="3046" y="112"/>
                  </a:moveTo>
                  <a:lnTo>
                    <a:pt x="3082" y="126"/>
                  </a:lnTo>
                  <a:lnTo>
                    <a:pt x="3089" y="107"/>
                  </a:lnTo>
                  <a:lnTo>
                    <a:pt x="3053" y="93"/>
                  </a:lnTo>
                  <a:lnTo>
                    <a:pt x="3046" y="112"/>
                  </a:lnTo>
                  <a:close/>
                  <a:moveTo>
                    <a:pt x="2978" y="83"/>
                  </a:moveTo>
                  <a:lnTo>
                    <a:pt x="3013" y="97"/>
                  </a:lnTo>
                  <a:lnTo>
                    <a:pt x="3020" y="78"/>
                  </a:lnTo>
                  <a:lnTo>
                    <a:pt x="2985" y="64"/>
                  </a:lnTo>
                  <a:lnTo>
                    <a:pt x="2978" y="83"/>
                  </a:lnTo>
                  <a:close/>
                  <a:moveTo>
                    <a:pt x="2907" y="55"/>
                  </a:moveTo>
                  <a:lnTo>
                    <a:pt x="2942" y="69"/>
                  </a:lnTo>
                  <a:lnTo>
                    <a:pt x="2949" y="50"/>
                  </a:lnTo>
                  <a:lnTo>
                    <a:pt x="2914" y="36"/>
                  </a:lnTo>
                  <a:lnTo>
                    <a:pt x="2907" y="55"/>
                  </a:lnTo>
                  <a:close/>
                  <a:moveTo>
                    <a:pt x="2836" y="26"/>
                  </a:moveTo>
                  <a:lnTo>
                    <a:pt x="2871" y="41"/>
                  </a:lnTo>
                  <a:lnTo>
                    <a:pt x="2878" y="22"/>
                  </a:lnTo>
                  <a:lnTo>
                    <a:pt x="2843" y="7"/>
                  </a:lnTo>
                  <a:lnTo>
                    <a:pt x="2836" y="26"/>
                  </a:lnTo>
                  <a:close/>
                  <a:moveTo>
                    <a:pt x="2772" y="31"/>
                  </a:moveTo>
                  <a:lnTo>
                    <a:pt x="2807" y="19"/>
                  </a:lnTo>
                  <a:lnTo>
                    <a:pt x="2803" y="0"/>
                  </a:lnTo>
                  <a:lnTo>
                    <a:pt x="2767" y="15"/>
                  </a:lnTo>
                  <a:lnTo>
                    <a:pt x="2772" y="31"/>
                  </a:lnTo>
                  <a:close/>
                  <a:moveTo>
                    <a:pt x="2701" y="57"/>
                  </a:moveTo>
                  <a:lnTo>
                    <a:pt x="2737" y="45"/>
                  </a:lnTo>
                  <a:lnTo>
                    <a:pt x="2732" y="26"/>
                  </a:lnTo>
                  <a:lnTo>
                    <a:pt x="2696" y="41"/>
                  </a:lnTo>
                  <a:lnTo>
                    <a:pt x="2701" y="57"/>
                  </a:lnTo>
                  <a:close/>
                  <a:moveTo>
                    <a:pt x="2630" y="83"/>
                  </a:moveTo>
                  <a:lnTo>
                    <a:pt x="2666" y="71"/>
                  </a:lnTo>
                  <a:lnTo>
                    <a:pt x="2661" y="52"/>
                  </a:lnTo>
                  <a:lnTo>
                    <a:pt x="2625" y="67"/>
                  </a:lnTo>
                  <a:lnTo>
                    <a:pt x="2630" y="83"/>
                  </a:lnTo>
                  <a:close/>
                  <a:moveTo>
                    <a:pt x="2559" y="109"/>
                  </a:moveTo>
                  <a:lnTo>
                    <a:pt x="2595" y="97"/>
                  </a:lnTo>
                  <a:lnTo>
                    <a:pt x="2590" y="78"/>
                  </a:lnTo>
                  <a:lnTo>
                    <a:pt x="2554" y="93"/>
                  </a:lnTo>
                  <a:lnTo>
                    <a:pt x="2559" y="109"/>
                  </a:lnTo>
                  <a:close/>
                  <a:moveTo>
                    <a:pt x="2488" y="135"/>
                  </a:moveTo>
                  <a:lnTo>
                    <a:pt x="2524" y="123"/>
                  </a:lnTo>
                  <a:lnTo>
                    <a:pt x="2519" y="104"/>
                  </a:lnTo>
                  <a:lnTo>
                    <a:pt x="2483" y="119"/>
                  </a:lnTo>
                  <a:lnTo>
                    <a:pt x="2488" y="135"/>
                  </a:lnTo>
                  <a:close/>
                  <a:moveTo>
                    <a:pt x="2417" y="161"/>
                  </a:moveTo>
                  <a:lnTo>
                    <a:pt x="2453" y="149"/>
                  </a:lnTo>
                  <a:lnTo>
                    <a:pt x="2448" y="130"/>
                  </a:lnTo>
                  <a:lnTo>
                    <a:pt x="2413" y="145"/>
                  </a:lnTo>
                  <a:lnTo>
                    <a:pt x="2417" y="161"/>
                  </a:lnTo>
                  <a:close/>
                  <a:moveTo>
                    <a:pt x="2346" y="187"/>
                  </a:moveTo>
                  <a:lnTo>
                    <a:pt x="2382" y="175"/>
                  </a:lnTo>
                  <a:lnTo>
                    <a:pt x="2375" y="156"/>
                  </a:lnTo>
                  <a:lnTo>
                    <a:pt x="2339" y="171"/>
                  </a:lnTo>
                  <a:lnTo>
                    <a:pt x="2346" y="187"/>
                  </a:lnTo>
                  <a:close/>
                  <a:moveTo>
                    <a:pt x="2275" y="213"/>
                  </a:moveTo>
                  <a:lnTo>
                    <a:pt x="2311" y="201"/>
                  </a:lnTo>
                  <a:lnTo>
                    <a:pt x="2304" y="182"/>
                  </a:lnTo>
                  <a:lnTo>
                    <a:pt x="2268" y="197"/>
                  </a:lnTo>
                  <a:lnTo>
                    <a:pt x="2275" y="213"/>
                  </a:lnTo>
                  <a:close/>
                  <a:moveTo>
                    <a:pt x="2204" y="239"/>
                  </a:moveTo>
                  <a:lnTo>
                    <a:pt x="2240" y="227"/>
                  </a:lnTo>
                  <a:lnTo>
                    <a:pt x="2233" y="208"/>
                  </a:lnTo>
                  <a:lnTo>
                    <a:pt x="2197" y="223"/>
                  </a:lnTo>
                  <a:lnTo>
                    <a:pt x="2204" y="239"/>
                  </a:lnTo>
                  <a:close/>
                  <a:moveTo>
                    <a:pt x="2133" y="265"/>
                  </a:moveTo>
                  <a:lnTo>
                    <a:pt x="2169" y="253"/>
                  </a:lnTo>
                  <a:lnTo>
                    <a:pt x="2162" y="235"/>
                  </a:lnTo>
                  <a:lnTo>
                    <a:pt x="2126" y="249"/>
                  </a:lnTo>
                  <a:lnTo>
                    <a:pt x="2133" y="265"/>
                  </a:lnTo>
                  <a:close/>
                  <a:moveTo>
                    <a:pt x="2063" y="294"/>
                  </a:moveTo>
                  <a:lnTo>
                    <a:pt x="2098" y="279"/>
                  </a:lnTo>
                  <a:lnTo>
                    <a:pt x="2091" y="263"/>
                  </a:lnTo>
                  <a:lnTo>
                    <a:pt x="2055" y="275"/>
                  </a:lnTo>
                  <a:lnTo>
                    <a:pt x="2063" y="294"/>
                  </a:lnTo>
                  <a:close/>
                  <a:moveTo>
                    <a:pt x="1992" y="320"/>
                  </a:moveTo>
                  <a:lnTo>
                    <a:pt x="2027" y="305"/>
                  </a:lnTo>
                  <a:lnTo>
                    <a:pt x="2020" y="289"/>
                  </a:lnTo>
                  <a:lnTo>
                    <a:pt x="1985" y="301"/>
                  </a:lnTo>
                  <a:lnTo>
                    <a:pt x="1992" y="320"/>
                  </a:lnTo>
                  <a:close/>
                  <a:moveTo>
                    <a:pt x="1921" y="346"/>
                  </a:moveTo>
                  <a:lnTo>
                    <a:pt x="1956" y="331"/>
                  </a:lnTo>
                  <a:lnTo>
                    <a:pt x="1949" y="315"/>
                  </a:lnTo>
                  <a:lnTo>
                    <a:pt x="1914" y="327"/>
                  </a:lnTo>
                  <a:lnTo>
                    <a:pt x="1921" y="346"/>
                  </a:lnTo>
                  <a:close/>
                  <a:moveTo>
                    <a:pt x="1850" y="372"/>
                  </a:moveTo>
                  <a:lnTo>
                    <a:pt x="1885" y="357"/>
                  </a:lnTo>
                  <a:lnTo>
                    <a:pt x="1878" y="341"/>
                  </a:lnTo>
                  <a:lnTo>
                    <a:pt x="1843" y="353"/>
                  </a:lnTo>
                  <a:lnTo>
                    <a:pt x="1850" y="372"/>
                  </a:lnTo>
                  <a:close/>
                  <a:moveTo>
                    <a:pt x="1779" y="398"/>
                  </a:moveTo>
                  <a:lnTo>
                    <a:pt x="1814" y="384"/>
                  </a:lnTo>
                  <a:lnTo>
                    <a:pt x="1807" y="367"/>
                  </a:lnTo>
                  <a:lnTo>
                    <a:pt x="1772" y="379"/>
                  </a:lnTo>
                  <a:lnTo>
                    <a:pt x="1779" y="398"/>
                  </a:lnTo>
                  <a:close/>
                  <a:moveTo>
                    <a:pt x="1708" y="424"/>
                  </a:moveTo>
                  <a:lnTo>
                    <a:pt x="1743" y="410"/>
                  </a:lnTo>
                  <a:lnTo>
                    <a:pt x="1736" y="393"/>
                  </a:lnTo>
                  <a:lnTo>
                    <a:pt x="1701" y="405"/>
                  </a:lnTo>
                  <a:lnTo>
                    <a:pt x="1708" y="424"/>
                  </a:lnTo>
                  <a:close/>
                  <a:moveTo>
                    <a:pt x="1637" y="450"/>
                  </a:moveTo>
                  <a:lnTo>
                    <a:pt x="1672" y="436"/>
                  </a:lnTo>
                  <a:lnTo>
                    <a:pt x="1665" y="419"/>
                  </a:lnTo>
                  <a:lnTo>
                    <a:pt x="1630" y="431"/>
                  </a:lnTo>
                  <a:lnTo>
                    <a:pt x="1637" y="450"/>
                  </a:lnTo>
                  <a:close/>
                  <a:moveTo>
                    <a:pt x="1566" y="476"/>
                  </a:moveTo>
                  <a:lnTo>
                    <a:pt x="1601" y="462"/>
                  </a:lnTo>
                  <a:lnTo>
                    <a:pt x="1594" y="445"/>
                  </a:lnTo>
                  <a:lnTo>
                    <a:pt x="1559" y="457"/>
                  </a:lnTo>
                  <a:lnTo>
                    <a:pt x="1566" y="476"/>
                  </a:lnTo>
                  <a:close/>
                  <a:moveTo>
                    <a:pt x="1495" y="502"/>
                  </a:moveTo>
                  <a:lnTo>
                    <a:pt x="1530" y="488"/>
                  </a:lnTo>
                  <a:lnTo>
                    <a:pt x="1523" y="471"/>
                  </a:lnTo>
                  <a:lnTo>
                    <a:pt x="1488" y="483"/>
                  </a:lnTo>
                  <a:lnTo>
                    <a:pt x="1495" y="502"/>
                  </a:lnTo>
                  <a:close/>
                  <a:moveTo>
                    <a:pt x="1424" y="528"/>
                  </a:moveTo>
                  <a:lnTo>
                    <a:pt x="1460" y="514"/>
                  </a:lnTo>
                  <a:lnTo>
                    <a:pt x="1452" y="497"/>
                  </a:lnTo>
                  <a:lnTo>
                    <a:pt x="1417" y="509"/>
                  </a:lnTo>
                  <a:lnTo>
                    <a:pt x="1424" y="528"/>
                  </a:lnTo>
                  <a:close/>
                  <a:moveTo>
                    <a:pt x="1353" y="554"/>
                  </a:moveTo>
                  <a:lnTo>
                    <a:pt x="1389" y="540"/>
                  </a:lnTo>
                  <a:lnTo>
                    <a:pt x="1381" y="523"/>
                  </a:lnTo>
                  <a:lnTo>
                    <a:pt x="1346" y="535"/>
                  </a:lnTo>
                  <a:lnTo>
                    <a:pt x="1353" y="554"/>
                  </a:lnTo>
                  <a:close/>
                  <a:moveTo>
                    <a:pt x="1282" y="580"/>
                  </a:moveTo>
                  <a:lnTo>
                    <a:pt x="1318" y="566"/>
                  </a:lnTo>
                  <a:lnTo>
                    <a:pt x="1311" y="549"/>
                  </a:lnTo>
                  <a:lnTo>
                    <a:pt x="1275" y="563"/>
                  </a:lnTo>
                  <a:lnTo>
                    <a:pt x="1282" y="580"/>
                  </a:lnTo>
                  <a:close/>
                  <a:moveTo>
                    <a:pt x="1211" y="606"/>
                  </a:moveTo>
                  <a:lnTo>
                    <a:pt x="1247" y="594"/>
                  </a:lnTo>
                  <a:lnTo>
                    <a:pt x="1240" y="575"/>
                  </a:lnTo>
                  <a:lnTo>
                    <a:pt x="1204" y="589"/>
                  </a:lnTo>
                  <a:lnTo>
                    <a:pt x="1211" y="606"/>
                  </a:lnTo>
                  <a:close/>
                  <a:moveTo>
                    <a:pt x="1140" y="632"/>
                  </a:moveTo>
                  <a:lnTo>
                    <a:pt x="1176" y="620"/>
                  </a:lnTo>
                  <a:lnTo>
                    <a:pt x="1169" y="601"/>
                  </a:lnTo>
                  <a:lnTo>
                    <a:pt x="1133" y="615"/>
                  </a:lnTo>
                  <a:lnTo>
                    <a:pt x="1140" y="632"/>
                  </a:lnTo>
                  <a:close/>
                  <a:moveTo>
                    <a:pt x="1069" y="658"/>
                  </a:moveTo>
                  <a:lnTo>
                    <a:pt x="1105" y="646"/>
                  </a:lnTo>
                  <a:lnTo>
                    <a:pt x="1098" y="627"/>
                  </a:lnTo>
                  <a:lnTo>
                    <a:pt x="1062" y="641"/>
                  </a:lnTo>
                  <a:lnTo>
                    <a:pt x="1069" y="658"/>
                  </a:lnTo>
                  <a:close/>
                  <a:moveTo>
                    <a:pt x="998" y="684"/>
                  </a:moveTo>
                  <a:lnTo>
                    <a:pt x="1034" y="672"/>
                  </a:lnTo>
                  <a:lnTo>
                    <a:pt x="1027" y="653"/>
                  </a:lnTo>
                  <a:lnTo>
                    <a:pt x="991" y="667"/>
                  </a:lnTo>
                  <a:lnTo>
                    <a:pt x="998" y="684"/>
                  </a:lnTo>
                  <a:close/>
                  <a:moveTo>
                    <a:pt x="927" y="710"/>
                  </a:moveTo>
                  <a:lnTo>
                    <a:pt x="963" y="698"/>
                  </a:lnTo>
                  <a:lnTo>
                    <a:pt x="956" y="679"/>
                  </a:lnTo>
                  <a:lnTo>
                    <a:pt x="920" y="693"/>
                  </a:lnTo>
                  <a:lnTo>
                    <a:pt x="927" y="710"/>
                  </a:lnTo>
                  <a:close/>
                  <a:moveTo>
                    <a:pt x="856" y="736"/>
                  </a:moveTo>
                  <a:lnTo>
                    <a:pt x="892" y="724"/>
                  </a:lnTo>
                  <a:lnTo>
                    <a:pt x="885" y="705"/>
                  </a:lnTo>
                  <a:lnTo>
                    <a:pt x="849" y="719"/>
                  </a:lnTo>
                  <a:lnTo>
                    <a:pt x="856" y="736"/>
                  </a:lnTo>
                  <a:close/>
                  <a:moveTo>
                    <a:pt x="783" y="762"/>
                  </a:moveTo>
                  <a:lnTo>
                    <a:pt x="821" y="750"/>
                  </a:lnTo>
                  <a:lnTo>
                    <a:pt x="814" y="731"/>
                  </a:lnTo>
                  <a:lnTo>
                    <a:pt x="778" y="745"/>
                  </a:lnTo>
                  <a:lnTo>
                    <a:pt x="783" y="762"/>
                  </a:lnTo>
                  <a:close/>
                  <a:moveTo>
                    <a:pt x="760" y="823"/>
                  </a:moveTo>
                  <a:lnTo>
                    <a:pt x="771" y="788"/>
                  </a:lnTo>
                  <a:lnTo>
                    <a:pt x="755" y="781"/>
                  </a:lnTo>
                  <a:lnTo>
                    <a:pt x="741" y="816"/>
                  </a:lnTo>
                  <a:lnTo>
                    <a:pt x="760" y="823"/>
                  </a:lnTo>
                  <a:close/>
                  <a:moveTo>
                    <a:pt x="734" y="894"/>
                  </a:moveTo>
                  <a:lnTo>
                    <a:pt x="745" y="859"/>
                  </a:lnTo>
                  <a:lnTo>
                    <a:pt x="729" y="852"/>
                  </a:lnTo>
                  <a:lnTo>
                    <a:pt x="715" y="887"/>
                  </a:lnTo>
                  <a:lnTo>
                    <a:pt x="734" y="894"/>
                  </a:lnTo>
                  <a:close/>
                  <a:moveTo>
                    <a:pt x="705" y="965"/>
                  </a:moveTo>
                  <a:lnTo>
                    <a:pt x="719" y="930"/>
                  </a:lnTo>
                  <a:lnTo>
                    <a:pt x="703" y="923"/>
                  </a:lnTo>
                  <a:lnTo>
                    <a:pt x="689" y="958"/>
                  </a:lnTo>
                  <a:lnTo>
                    <a:pt x="705" y="965"/>
                  </a:lnTo>
                  <a:close/>
                  <a:moveTo>
                    <a:pt x="679" y="1036"/>
                  </a:moveTo>
                  <a:lnTo>
                    <a:pt x="693" y="1001"/>
                  </a:lnTo>
                  <a:lnTo>
                    <a:pt x="674" y="994"/>
                  </a:lnTo>
                  <a:lnTo>
                    <a:pt x="663" y="1029"/>
                  </a:lnTo>
                  <a:lnTo>
                    <a:pt x="679" y="1036"/>
                  </a:lnTo>
                  <a:close/>
                  <a:moveTo>
                    <a:pt x="653" y="1107"/>
                  </a:moveTo>
                  <a:lnTo>
                    <a:pt x="667" y="1072"/>
                  </a:lnTo>
                  <a:lnTo>
                    <a:pt x="648" y="1065"/>
                  </a:lnTo>
                  <a:lnTo>
                    <a:pt x="637" y="1100"/>
                  </a:lnTo>
                  <a:lnTo>
                    <a:pt x="653" y="1107"/>
                  </a:lnTo>
                  <a:close/>
                  <a:moveTo>
                    <a:pt x="627" y="1178"/>
                  </a:moveTo>
                  <a:lnTo>
                    <a:pt x="641" y="1143"/>
                  </a:lnTo>
                  <a:lnTo>
                    <a:pt x="622" y="1136"/>
                  </a:lnTo>
                  <a:lnTo>
                    <a:pt x="608" y="1171"/>
                  </a:lnTo>
                  <a:lnTo>
                    <a:pt x="627" y="1178"/>
                  </a:lnTo>
                  <a:close/>
                  <a:moveTo>
                    <a:pt x="601" y="1249"/>
                  </a:moveTo>
                  <a:lnTo>
                    <a:pt x="613" y="1214"/>
                  </a:lnTo>
                  <a:lnTo>
                    <a:pt x="596" y="1207"/>
                  </a:lnTo>
                  <a:lnTo>
                    <a:pt x="582" y="1242"/>
                  </a:lnTo>
                  <a:lnTo>
                    <a:pt x="601" y="1249"/>
                  </a:lnTo>
                  <a:close/>
                  <a:moveTo>
                    <a:pt x="575" y="1320"/>
                  </a:moveTo>
                  <a:lnTo>
                    <a:pt x="587" y="1285"/>
                  </a:lnTo>
                  <a:lnTo>
                    <a:pt x="570" y="1278"/>
                  </a:lnTo>
                  <a:lnTo>
                    <a:pt x="556" y="1313"/>
                  </a:lnTo>
                  <a:lnTo>
                    <a:pt x="575" y="1320"/>
                  </a:lnTo>
                  <a:close/>
                  <a:moveTo>
                    <a:pt x="547" y="1391"/>
                  </a:moveTo>
                  <a:lnTo>
                    <a:pt x="561" y="1356"/>
                  </a:lnTo>
                  <a:lnTo>
                    <a:pt x="542" y="1348"/>
                  </a:lnTo>
                  <a:lnTo>
                    <a:pt x="530" y="1384"/>
                  </a:lnTo>
                  <a:lnTo>
                    <a:pt x="547" y="1391"/>
                  </a:lnTo>
                  <a:close/>
                  <a:moveTo>
                    <a:pt x="521" y="1462"/>
                  </a:moveTo>
                  <a:lnTo>
                    <a:pt x="535" y="1427"/>
                  </a:lnTo>
                  <a:lnTo>
                    <a:pt x="516" y="1419"/>
                  </a:lnTo>
                  <a:lnTo>
                    <a:pt x="504" y="1455"/>
                  </a:lnTo>
                  <a:lnTo>
                    <a:pt x="521" y="1462"/>
                  </a:lnTo>
                  <a:close/>
                  <a:moveTo>
                    <a:pt x="495" y="1533"/>
                  </a:moveTo>
                  <a:lnTo>
                    <a:pt x="509" y="1498"/>
                  </a:lnTo>
                  <a:lnTo>
                    <a:pt x="490" y="1490"/>
                  </a:lnTo>
                  <a:lnTo>
                    <a:pt x="478" y="1526"/>
                  </a:lnTo>
                  <a:lnTo>
                    <a:pt x="495" y="1533"/>
                  </a:lnTo>
                  <a:close/>
                  <a:moveTo>
                    <a:pt x="469" y="1604"/>
                  </a:moveTo>
                  <a:lnTo>
                    <a:pt x="480" y="1568"/>
                  </a:lnTo>
                  <a:lnTo>
                    <a:pt x="464" y="1561"/>
                  </a:lnTo>
                  <a:lnTo>
                    <a:pt x="450" y="1597"/>
                  </a:lnTo>
                  <a:lnTo>
                    <a:pt x="469" y="1604"/>
                  </a:lnTo>
                  <a:close/>
                  <a:moveTo>
                    <a:pt x="443" y="1675"/>
                  </a:moveTo>
                  <a:lnTo>
                    <a:pt x="454" y="1639"/>
                  </a:lnTo>
                  <a:lnTo>
                    <a:pt x="438" y="1632"/>
                  </a:lnTo>
                  <a:lnTo>
                    <a:pt x="424" y="1668"/>
                  </a:lnTo>
                  <a:lnTo>
                    <a:pt x="443" y="1675"/>
                  </a:lnTo>
                  <a:close/>
                  <a:moveTo>
                    <a:pt x="417" y="1746"/>
                  </a:moveTo>
                  <a:lnTo>
                    <a:pt x="428" y="1710"/>
                  </a:lnTo>
                  <a:lnTo>
                    <a:pt x="412" y="1703"/>
                  </a:lnTo>
                  <a:lnTo>
                    <a:pt x="398" y="1739"/>
                  </a:lnTo>
                  <a:lnTo>
                    <a:pt x="417" y="1746"/>
                  </a:lnTo>
                  <a:close/>
                  <a:moveTo>
                    <a:pt x="388" y="1817"/>
                  </a:moveTo>
                  <a:lnTo>
                    <a:pt x="402" y="1781"/>
                  </a:lnTo>
                  <a:lnTo>
                    <a:pt x="384" y="1774"/>
                  </a:lnTo>
                  <a:lnTo>
                    <a:pt x="372" y="1810"/>
                  </a:lnTo>
                  <a:lnTo>
                    <a:pt x="388" y="1817"/>
                  </a:lnTo>
                  <a:close/>
                  <a:moveTo>
                    <a:pt x="362" y="1888"/>
                  </a:moveTo>
                  <a:lnTo>
                    <a:pt x="376" y="1852"/>
                  </a:lnTo>
                  <a:lnTo>
                    <a:pt x="358" y="1845"/>
                  </a:lnTo>
                  <a:lnTo>
                    <a:pt x="346" y="1881"/>
                  </a:lnTo>
                  <a:lnTo>
                    <a:pt x="362" y="1888"/>
                  </a:lnTo>
                  <a:close/>
                  <a:moveTo>
                    <a:pt x="336" y="1959"/>
                  </a:moveTo>
                  <a:lnTo>
                    <a:pt x="350" y="1923"/>
                  </a:lnTo>
                  <a:lnTo>
                    <a:pt x="332" y="1916"/>
                  </a:lnTo>
                  <a:lnTo>
                    <a:pt x="317" y="1952"/>
                  </a:lnTo>
                  <a:lnTo>
                    <a:pt x="336" y="1959"/>
                  </a:lnTo>
                  <a:close/>
                  <a:moveTo>
                    <a:pt x="310" y="2030"/>
                  </a:moveTo>
                  <a:lnTo>
                    <a:pt x="322" y="1994"/>
                  </a:lnTo>
                  <a:lnTo>
                    <a:pt x="306" y="1987"/>
                  </a:lnTo>
                  <a:lnTo>
                    <a:pt x="291" y="2023"/>
                  </a:lnTo>
                  <a:lnTo>
                    <a:pt x="310" y="2030"/>
                  </a:lnTo>
                  <a:close/>
                  <a:moveTo>
                    <a:pt x="284" y="2101"/>
                  </a:moveTo>
                  <a:lnTo>
                    <a:pt x="296" y="2065"/>
                  </a:lnTo>
                  <a:lnTo>
                    <a:pt x="279" y="2058"/>
                  </a:lnTo>
                  <a:lnTo>
                    <a:pt x="265" y="2094"/>
                  </a:lnTo>
                  <a:lnTo>
                    <a:pt x="284" y="2101"/>
                  </a:lnTo>
                  <a:close/>
                  <a:moveTo>
                    <a:pt x="256" y="2172"/>
                  </a:moveTo>
                  <a:lnTo>
                    <a:pt x="270" y="2136"/>
                  </a:lnTo>
                  <a:lnTo>
                    <a:pt x="253" y="2129"/>
                  </a:lnTo>
                  <a:lnTo>
                    <a:pt x="239" y="2164"/>
                  </a:lnTo>
                  <a:lnTo>
                    <a:pt x="256" y="2172"/>
                  </a:lnTo>
                  <a:close/>
                  <a:moveTo>
                    <a:pt x="230" y="2243"/>
                  </a:moveTo>
                  <a:lnTo>
                    <a:pt x="244" y="2207"/>
                  </a:lnTo>
                  <a:lnTo>
                    <a:pt x="225" y="2200"/>
                  </a:lnTo>
                  <a:lnTo>
                    <a:pt x="213" y="2235"/>
                  </a:lnTo>
                  <a:lnTo>
                    <a:pt x="230" y="2243"/>
                  </a:lnTo>
                  <a:close/>
                  <a:moveTo>
                    <a:pt x="204" y="2313"/>
                  </a:moveTo>
                  <a:lnTo>
                    <a:pt x="218" y="2278"/>
                  </a:lnTo>
                  <a:lnTo>
                    <a:pt x="199" y="2271"/>
                  </a:lnTo>
                  <a:lnTo>
                    <a:pt x="187" y="2306"/>
                  </a:lnTo>
                  <a:lnTo>
                    <a:pt x="204" y="2313"/>
                  </a:lnTo>
                  <a:close/>
                  <a:moveTo>
                    <a:pt x="178" y="2384"/>
                  </a:moveTo>
                  <a:lnTo>
                    <a:pt x="190" y="2349"/>
                  </a:lnTo>
                  <a:lnTo>
                    <a:pt x="173" y="2342"/>
                  </a:lnTo>
                  <a:lnTo>
                    <a:pt x="159" y="2377"/>
                  </a:lnTo>
                  <a:lnTo>
                    <a:pt x="178" y="2384"/>
                  </a:lnTo>
                  <a:close/>
                  <a:moveTo>
                    <a:pt x="152" y="2455"/>
                  </a:moveTo>
                  <a:lnTo>
                    <a:pt x="164" y="2420"/>
                  </a:lnTo>
                  <a:lnTo>
                    <a:pt x="147" y="2413"/>
                  </a:lnTo>
                  <a:lnTo>
                    <a:pt x="133" y="2448"/>
                  </a:lnTo>
                  <a:lnTo>
                    <a:pt x="152" y="2455"/>
                  </a:lnTo>
                  <a:close/>
                  <a:moveTo>
                    <a:pt x="126" y="2526"/>
                  </a:moveTo>
                  <a:lnTo>
                    <a:pt x="138" y="2491"/>
                  </a:lnTo>
                  <a:lnTo>
                    <a:pt x="121" y="2484"/>
                  </a:lnTo>
                  <a:lnTo>
                    <a:pt x="107" y="2519"/>
                  </a:lnTo>
                  <a:lnTo>
                    <a:pt x="126" y="2526"/>
                  </a:lnTo>
                  <a:close/>
                  <a:moveTo>
                    <a:pt x="97" y="2597"/>
                  </a:moveTo>
                  <a:lnTo>
                    <a:pt x="112" y="2562"/>
                  </a:lnTo>
                  <a:lnTo>
                    <a:pt x="93" y="2555"/>
                  </a:lnTo>
                  <a:lnTo>
                    <a:pt x="81" y="2590"/>
                  </a:lnTo>
                  <a:lnTo>
                    <a:pt x="97" y="2597"/>
                  </a:lnTo>
                  <a:close/>
                  <a:moveTo>
                    <a:pt x="71" y="2668"/>
                  </a:moveTo>
                  <a:lnTo>
                    <a:pt x="86" y="2633"/>
                  </a:lnTo>
                  <a:lnTo>
                    <a:pt x="67" y="2626"/>
                  </a:lnTo>
                  <a:lnTo>
                    <a:pt x="55" y="2661"/>
                  </a:lnTo>
                  <a:lnTo>
                    <a:pt x="71" y="2668"/>
                  </a:lnTo>
                  <a:close/>
                  <a:moveTo>
                    <a:pt x="45" y="2739"/>
                  </a:moveTo>
                  <a:lnTo>
                    <a:pt x="60" y="2704"/>
                  </a:lnTo>
                  <a:lnTo>
                    <a:pt x="41" y="2697"/>
                  </a:lnTo>
                  <a:lnTo>
                    <a:pt x="29" y="2732"/>
                  </a:lnTo>
                  <a:lnTo>
                    <a:pt x="45" y="2739"/>
                  </a:lnTo>
                  <a:close/>
                  <a:moveTo>
                    <a:pt x="19" y="2810"/>
                  </a:moveTo>
                  <a:lnTo>
                    <a:pt x="31" y="2775"/>
                  </a:lnTo>
                  <a:lnTo>
                    <a:pt x="15" y="2768"/>
                  </a:lnTo>
                  <a:lnTo>
                    <a:pt x="0" y="2803"/>
                  </a:lnTo>
                  <a:lnTo>
                    <a:pt x="19" y="281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3969053" y="2746268"/>
              <a:ext cx="2131391" cy="1510043"/>
            </a:xfrm>
            <a:custGeom>
              <a:avLst/>
              <a:gdLst>
                <a:gd name="T0" fmla="*/ 106 w 2878"/>
                <a:gd name="T1" fmla="*/ 1977 h 2039"/>
                <a:gd name="T2" fmla="*/ 142 w 2878"/>
                <a:gd name="T3" fmla="*/ 1966 h 2039"/>
                <a:gd name="T4" fmla="*/ 220 w 2878"/>
                <a:gd name="T5" fmla="*/ 1954 h 2039"/>
                <a:gd name="T6" fmla="*/ 324 w 2878"/>
                <a:gd name="T7" fmla="*/ 1914 h 2039"/>
                <a:gd name="T8" fmla="*/ 388 w 2878"/>
                <a:gd name="T9" fmla="*/ 1866 h 2039"/>
                <a:gd name="T10" fmla="*/ 530 w 2878"/>
                <a:gd name="T11" fmla="*/ 1812 h 2039"/>
                <a:gd name="T12" fmla="*/ 563 w 2878"/>
                <a:gd name="T13" fmla="*/ 1798 h 2039"/>
                <a:gd name="T14" fmla="*/ 641 w 2878"/>
                <a:gd name="T15" fmla="*/ 1788 h 2039"/>
                <a:gd name="T16" fmla="*/ 747 w 2878"/>
                <a:gd name="T17" fmla="*/ 1746 h 2039"/>
                <a:gd name="T18" fmla="*/ 811 w 2878"/>
                <a:gd name="T19" fmla="*/ 1701 h 2039"/>
                <a:gd name="T20" fmla="*/ 951 w 2878"/>
                <a:gd name="T21" fmla="*/ 1644 h 2039"/>
                <a:gd name="T22" fmla="*/ 986 w 2878"/>
                <a:gd name="T23" fmla="*/ 1632 h 2039"/>
                <a:gd name="T24" fmla="*/ 1064 w 2878"/>
                <a:gd name="T25" fmla="*/ 1620 h 2039"/>
                <a:gd name="T26" fmla="*/ 1168 w 2878"/>
                <a:gd name="T27" fmla="*/ 1580 h 2039"/>
                <a:gd name="T28" fmla="*/ 1232 w 2878"/>
                <a:gd name="T29" fmla="*/ 1533 h 2039"/>
                <a:gd name="T30" fmla="*/ 1374 w 2878"/>
                <a:gd name="T31" fmla="*/ 1478 h 2039"/>
                <a:gd name="T32" fmla="*/ 1409 w 2878"/>
                <a:gd name="T33" fmla="*/ 1464 h 2039"/>
                <a:gd name="T34" fmla="*/ 1485 w 2878"/>
                <a:gd name="T35" fmla="*/ 1455 h 2039"/>
                <a:gd name="T36" fmla="*/ 1591 w 2878"/>
                <a:gd name="T37" fmla="*/ 1412 h 2039"/>
                <a:gd name="T38" fmla="*/ 1655 w 2878"/>
                <a:gd name="T39" fmla="*/ 1367 h 2039"/>
                <a:gd name="T40" fmla="*/ 1795 w 2878"/>
                <a:gd name="T41" fmla="*/ 1310 h 2039"/>
                <a:gd name="T42" fmla="*/ 1830 w 2878"/>
                <a:gd name="T43" fmla="*/ 1299 h 2039"/>
                <a:gd name="T44" fmla="*/ 1908 w 2878"/>
                <a:gd name="T45" fmla="*/ 1287 h 2039"/>
                <a:gd name="T46" fmla="*/ 2015 w 2878"/>
                <a:gd name="T47" fmla="*/ 1247 h 2039"/>
                <a:gd name="T48" fmla="*/ 2076 w 2878"/>
                <a:gd name="T49" fmla="*/ 1199 h 2039"/>
                <a:gd name="T50" fmla="*/ 2218 w 2878"/>
                <a:gd name="T51" fmla="*/ 1145 h 2039"/>
                <a:gd name="T52" fmla="*/ 2254 w 2878"/>
                <a:gd name="T53" fmla="*/ 1131 h 2039"/>
                <a:gd name="T54" fmla="*/ 2329 w 2878"/>
                <a:gd name="T55" fmla="*/ 1121 h 2039"/>
                <a:gd name="T56" fmla="*/ 2436 w 2878"/>
                <a:gd name="T57" fmla="*/ 1079 h 2039"/>
                <a:gd name="T58" fmla="*/ 2500 w 2878"/>
                <a:gd name="T59" fmla="*/ 1034 h 2039"/>
                <a:gd name="T60" fmla="*/ 2639 w 2878"/>
                <a:gd name="T61" fmla="*/ 977 h 2039"/>
                <a:gd name="T62" fmla="*/ 2675 w 2878"/>
                <a:gd name="T63" fmla="*/ 965 h 2039"/>
                <a:gd name="T64" fmla="*/ 2753 w 2878"/>
                <a:gd name="T65" fmla="*/ 953 h 2039"/>
                <a:gd name="T66" fmla="*/ 2850 w 2878"/>
                <a:gd name="T67" fmla="*/ 894 h 2039"/>
                <a:gd name="T68" fmla="*/ 2781 w 2878"/>
                <a:gd name="T69" fmla="*/ 878 h 2039"/>
                <a:gd name="T70" fmla="*/ 2748 w 2878"/>
                <a:gd name="T71" fmla="*/ 861 h 2039"/>
                <a:gd name="T72" fmla="*/ 2686 w 2878"/>
                <a:gd name="T73" fmla="*/ 811 h 2039"/>
                <a:gd name="T74" fmla="*/ 2585 w 2878"/>
                <a:gd name="T75" fmla="*/ 762 h 2039"/>
                <a:gd name="T76" fmla="*/ 2509 w 2878"/>
                <a:gd name="T77" fmla="*/ 745 h 2039"/>
                <a:gd name="T78" fmla="*/ 2372 w 2878"/>
                <a:gd name="T79" fmla="*/ 679 h 2039"/>
                <a:gd name="T80" fmla="*/ 2339 w 2878"/>
                <a:gd name="T81" fmla="*/ 662 h 2039"/>
                <a:gd name="T82" fmla="*/ 2280 w 2878"/>
                <a:gd name="T83" fmla="*/ 613 h 2039"/>
                <a:gd name="T84" fmla="*/ 2178 w 2878"/>
                <a:gd name="T85" fmla="*/ 563 h 2039"/>
                <a:gd name="T86" fmla="*/ 2100 w 2878"/>
                <a:gd name="T87" fmla="*/ 547 h 2039"/>
                <a:gd name="T88" fmla="*/ 1965 w 2878"/>
                <a:gd name="T89" fmla="*/ 480 h 2039"/>
                <a:gd name="T90" fmla="*/ 1930 w 2878"/>
                <a:gd name="T91" fmla="*/ 464 h 2039"/>
                <a:gd name="T92" fmla="*/ 1871 w 2878"/>
                <a:gd name="T93" fmla="*/ 414 h 2039"/>
                <a:gd name="T94" fmla="*/ 1769 w 2878"/>
                <a:gd name="T95" fmla="*/ 364 h 2039"/>
                <a:gd name="T96" fmla="*/ 1693 w 2878"/>
                <a:gd name="T97" fmla="*/ 348 h 2039"/>
                <a:gd name="T98" fmla="*/ 1556 w 2878"/>
                <a:gd name="T99" fmla="*/ 282 h 2039"/>
                <a:gd name="T100" fmla="*/ 1523 w 2878"/>
                <a:gd name="T101" fmla="*/ 265 h 2039"/>
                <a:gd name="T102" fmla="*/ 1461 w 2878"/>
                <a:gd name="T103" fmla="*/ 215 h 2039"/>
                <a:gd name="T104" fmla="*/ 1360 w 2878"/>
                <a:gd name="T105" fmla="*/ 166 h 2039"/>
                <a:gd name="T106" fmla="*/ 1284 w 2878"/>
                <a:gd name="T107" fmla="*/ 149 h 2039"/>
                <a:gd name="T108" fmla="*/ 1147 w 2878"/>
                <a:gd name="T109" fmla="*/ 83 h 2039"/>
                <a:gd name="T110" fmla="*/ 1114 w 2878"/>
                <a:gd name="T111" fmla="*/ 66 h 2039"/>
                <a:gd name="T112" fmla="*/ 1055 w 2878"/>
                <a:gd name="T113" fmla="*/ 17 h 20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878" h="2039">
                  <a:moveTo>
                    <a:pt x="35" y="2006"/>
                  </a:moveTo>
                  <a:lnTo>
                    <a:pt x="0" y="2020"/>
                  </a:lnTo>
                  <a:lnTo>
                    <a:pt x="7" y="2039"/>
                  </a:lnTo>
                  <a:lnTo>
                    <a:pt x="43" y="2025"/>
                  </a:lnTo>
                  <a:lnTo>
                    <a:pt x="35" y="2006"/>
                  </a:lnTo>
                  <a:close/>
                  <a:moveTo>
                    <a:pt x="106" y="1977"/>
                  </a:moveTo>
                  <a:lnTo>
                    <a:pt x="71" y="1992"/>
                  </a:lnTo>
                  <a:lnTo>
                    <a:pt x="78" y="2011"/>
                  </a:lnTo>
                  <a:lnTo>
                    <a:pt x="113" y="1996"/>
                  </a:lnTo>
                  <a:lnTo>
                    <a:pt x="106" y="1977"/>
                  </a:lnTo>
                  <a:close/>
                  <a:moveTo>
                    <a:pt x="177" y="1951"/>
                  </a:moveTo>
                  <a:lnTo>
                    <a:pt x="142" y="1966"/>
                  </a:lnTo>
                  <a:lnTo>
                    <a:pt x="149" y="1982"/>
                  </a:lnTo>
                  <a:lnTo>
                    <a:pt x="184" y="1968"/>
                  </a:lnTo>
                  <a:lnTo>
                    <a:pt x="177" y="1951"/>
                  </a:lnTo>
                  <a:close/>
                  <a:moveTo>
                    <a:pt x="248" y="1923"/>
                  </a:moveTo>
                  <a:lnTo>
                    <a:pt x="213" y="1937"/>
                  </a:lnTo>
                  <a:lnTo>
                    <a:pt x="220" y="1954"/>
                  </a:lnTo>
                  <a:lnTo>
                    <a:pt x="253" y="1940"/>
                  </a:lnTo>
                  <a:lnTo>
                    <a:pt x="248" y="1923"/>
                  </a:lnTo>
                  <a:close/>
                  <a:moveTo>
                    <a:pt x="317" y="1895"/>
                  </a:moveTo>
                  <a:lnTo>
                    <a:pt x="281" y="1909"/>
                  </a:lnTo>
                  <a:lnTo>
                    <a:pt x="288" y="1928"/>
                  </a:lnTo>
                  <a:lnTo>
                    <a:pt x="324" y="1914"/>
                  </a:lnTo>
                  <a:lnTo>
                    <a:pt x="317" y="1895"/>
                  </a:lnTo>
                  <a:close/>
                  <a:moveTo>
                    <a:pt x="388" y="1866"/>
                  </a:moveTo>
                  <a:lnTo>
                    <a:pt x="352" y="1880"/>
                  </a:lnTo>
                  <a:lnTo>
                    <a:pt x="359" y="1899"/>
                  </a:lnTo>
                  <a:lnTo>
                    <a:pt x="395" y="1885"/>
                  </a:lnTo>
                  <a:lnTo>
                    <a:pt x="388" y="1866"/>
                  </a:lnTo>
                  <a:close/>
                  <a:moveTo>
                    <a:pt x="459" y="1840"/>
                  </a:moveTo>
                  <a:lnTo>
                    <a:pt x="423" y="1854"/>
                  </a:lnTo>
                  <a:lnTo>
                    <a:pt x="430" y="1871"/>
                  </a:lnTo>
                  <a:lnTo>
                    <a:pt x="466" y="1857"/>
                  </a:lnTo>
                  <a:lnTo>
                    <a:pt x="459" y="1840"/>
                  </a:lnTo>
                  <a:close/>
                  <a:moveTo>
                    <a:pt x="530" y="1812"/>
                  </a:moveTo>
                  <a:lnTo>
                    <a:pt x="494" y="1826"/>
                  </a:lnTo>
                  <a:lnTo>
                    <a:pt x="501" y="1843"/>
                  </a:lnTo>
                  <a:lnTo>
                    <a:pt x="537" y="1828"/>
                  </a:lnTo>
                  <a:lnTo>
                    <a:pt x="530" y="1812"/>
                  </a:lnTo>
                  <a:close/>
                  <a:moveTo>
                    <a:pt x="598" y="1784"/>
                  </a:moveTo>
                  <a:lnTo>
                    <a:pt x="563" y="1798"/>
                  </a:lnTo>
                  <a:lnTo>
                    <a:pt x="570" y="1817"/>
                  </a:lnTo>
                  <a:lnTo>
                    <a:pt x="605" y="1802"/>
                  </a:lnTo>
                  <a:lnTo>
                    <a:pt x="598" y="1784"/>
                  </a:lnTo>
                  <a:close/>
                  <a:moveTo>
                    <a:pt x="669" y="1755"/>
                  </a:moveTo>
                  <a:lnTo>
                    <a:pt x="634" y="1769"/>
                  </a:lnTo>
                  <a:lnTo>
                    <a:pt x="641" y="1788"/>
                  </a:lnTo>
                  <a:lnTo>
                    <a:pt x="676" y="1774"/>
                  </a:lnTo>
                  <a:lnTo>
                    <a:pt x="669" y="1755"/>
                  </a:lnTo>
                  <a:close/>
                  <a:moveTo>
                    <a:pt x="740" y="1729"/>
                  </a:moveTo>
                  <a:lnTo>
                    <a:pt x="705" y="1743"/>
                  </a:lnTo>
                  <a:lnTo>
                    <a:pt x="712" y="1760"/>
                  </a:lnTo>
                  <a:lnTo>
                    <a:pt x="747" y="1746"/>
                  </a:lnTo>
                  <a:lnTo>
                    <a:pt x="740" y="1729"/>
                  </a:lnTo>
                  <a:close/>
                  <a:moveTo>
                    <a:pt x="811" y="1701"/>
                  </a:moveTo>
                  <a:lnTo>
                    <a:pt x="776" y="1715"/>
                  </a:lnTo>
                  <a:lnTo>
                    <a:pt x="783" y="1731"/>
                  </a:lnTo>
                  <a:lnTo>
                    <a:pt x="818" y="1717"/>
                  </a:lnTo>
                  <a:lnTo>
                    <a:pt x="811" y="1701"/>
                  </a:lnTo>
                  <a:close/>
                  <a:moveTo>
                    <a:pt x="880" y="1672"/>
                  </a:moveTo>
                  <a:lnTo>
                    <a:pt x="847" y="1687"/>
                  </a:lnTo>
                  <a:lnTo>
                    <a:pt x="851" y="1705"/>
                  </a:lnTo>
                  <a:lnTo>
                    <a:pt x="887" y="1691"/>
                  </a:lnTo>
                  <a:lnTo>
                    <a:pt x="880" y="1672"/>
                  </a:lnTo>
                  <a:close/>
                  <a:moveTo>
                    <a:pt x="951" y="1644"/>
                  </a:moveTo>
                  <a:lnTo>
                    <a:pt x="915" y="1658"/>
                  </a:lnTo>
                  <a:lnTo>
                    <a:pt x="922" y="1677"/>
                  </a:lnTo>
                  <a:lnTo>
                    <a:pt x="958" y="1663"/>
                  </a:lnTo>
                  <a:lnTo>
                    <a:pt x="951" y="1644"/>
                  </a:lnTo>
                  <a:close/>
                  <a:moveTo>
                    <a:pt x="1022" y="1618"/>
                  </a:moveTo>
                  <a:lnTo>
                    <a:pt x="986" y="1632"/>
                  </a:lnTo>
                  <a:lnTo>
                    <a:pt x="993" y="1649"/>
                  </a:lnTo>
                  <a:lnTo>
                    <a:pt x="1029" y="1635"/>
                  </a:lnTo>
                  <a:lnTo>
                    <a:pt x="1022" y="1618"/>
                  </a:lnTo>
                  <a:close/>
                  <a:moveTo>
                    <a:pt x="1092" y="1590"/>
                  </a:moveTo>
                  <a:lnTo>
                    <a:pt x="1057" y="1604"/>
                  </a:lnTo>
                  <a:lnTo>
                    <a:pt x="1064" y="1620"/>
                  </a:lnTo>
                  <a:lnTo>
                    <a:pt x="1100" y="1606"/>
                  </a:lnTo>
                  <a:lnTo>
                    <a:pt x="1092" y="1590"/>
                  </a:lnTo>
                  <a:close/>
                  <a:moveTo>
                    <a:pt x="1161" y="1561"/>
                  </a:moveTo>
                  <a:lnTo>
                    <a:pt x="1128" y="1575"/>
                  </a:lnTo>
                  <a:lnTo>
                    <a:pt x="1133" y="1592"/>
                  </a:lnTo>
                  <a:lnTo>
                    <a:pt x="1168" y="1580"/>
                  </a:lnTo>
                  <a:lnTo>
                    <a:pt x="1161" y="1561"/>
                  </a:lnTo>
                  <a:close/>
                  <a:moveTo>
                    <a:pt x="1232" y="1533"/>
                  </a:moveTo>
                  <a:lnTo>
                    <a:pt x="1197" y="1547"/>
                  </a:lnTo>
                  <a:lnTo>
                    <a:pt x="1204" y="1566"/>
                  </a:lnTo>
                  <a:lnTo>
                    <a:pt x="1239" y="1552"/>
                  </a:lnTo>
                  <a:lnTo>
                    <a:pt x="1232" y="1533"/>
                  </a:lnTo>
                  <a:close/>
                  <a:moveTo>
                    <a:pt x="1303" y="1507"/>
                  </a:moveTo>
                  <a:lnTo>
                    <a:pt x="1267" y="1521"/>
                  </a:lnTo>
                  <a:lnTo>
                    <a:pt x="1275" y="1538"/>
                  </a:lnTo>
                  <a:lnTo>
                    <a:pt x="1310" y="1523"/>
                  </a:lnTo>
                  <a:lnTo>
                    <a:pt x="1303" y="1507"/>
                  </a:lnTo>
                  <a:close/>
                  <a:moveTo>
                    <a:pt x="1374" y="1478"/>
                  </a:moveTo>
                  <a:lnTo>
                    <a:pt x="1338" y="1493"/>
                  </a:lnTo>
                  <a:lnTo>
                    <a:pt x="1346" y="1509"/>
                  </a:lnTo>
                  <a:lnTo>
                    <a:pt x="1381" y="1495"/>
                  </a:lnTo>
                  <a:lnTo>
                    <a:pt x="1374" y="1478"/>
                  </a:lnTo>
                  <a:close/>
                  <a:moveTo>
                    <a:pt x="1442" y="1450"/>
                  </a:moveTo>
                  <a:lnTo>
                    <a:pt x="1409" y="1464"/>
                  </a:lnTo>
                  <a:lnTo>
                    <a:pt x="1416" y="1481"/>
                  </a:lnTo>
                  <a:lnTo>
                    <a:pt x="1450" y="1469"/>
                  </a:lnTo>
                  <a:lnTo>
                    <a:pt x="1442" y="1450"/>
                  </a:lnTo>
                  <a:close/>
                  <a:moveTo>
                    <a:pt x="1513" y="1422"/>
                  </a:moveTo>
                  <a:lnTo>
                    <a:pt x="1478" y="1436"/>
                  </a:lnTo>
                  <a:lnTo>
                    <a:pt x="1485" y="1455"/>
                  </a:lnTo>
                  <a:lnTo>
                    <a:pt x="1521" y="1441"/>
                  </a:lnTo>
                  <a:lnTo>
                    <a:pt x="1513" y="1422"/>
                  </a:lnTo>
                  <a:close/>
                  <a:moveTo>
                    <a:pt x="1584" y="1396"/>
                  </a:moveTo>
                  <a:lnTo>
                    <a:pt x="1549" y="1410"/>
                  </a:lnTo>
                  <a:lnTo>
                    <a:pt x="1556" y="1426"/>
                  </a:lnTo>
                  <a:lnTo>
                    <a:pt x="1591" y="1412"/>
                  </a:lnTo>
                  <a:lnTo>
                    <a:pt x="1584" y="1396"/>
                  </a:lnTo>
                  <a:close/>
                  <a:moveTo>
                    <a:pt x="1655" y="1367"/>
                  </a:moveTo>
                  <a:lnTo>
                    <a:pt x="1620" y="1381"/>
                  </a:lnTo>
                  <a:lnTo>
                    <a:pt x="1627" y="1398"/>
                  </a:lnTo>
                  <a:lnTo>
                    <a:pt x="1662" y="1384"/>
                  </a:lnTo>
                  <a:lnTo>
                    <a:pt x="1655" y="1367"/>
                  </a:lnTo>
                  <a:close/>
                  <a:moveTo>
                    <a:pt x="1726" y="1339"/>
                  </a:moveTo>
                  <a:lnTo>
                    <a:pt x="1691" y="1353"/>
                  </a:lnTo>
                  <a:lnTo>
                    <a:pt x="1698" y="1370"/>
                  </a:lnTo>
                  <a:lnTo>
                    <a:pt x="1731" y="1358"/>
                  </a:lnTo>
                  <a:lnTo>
                    <a:pt x="1726" y="1339"/>
                  </a:lnTo>
                  <a:close/>
                  <a:moveTo>
                    <a:pt x="1795" y="1310"/>
                  </a:moveTo>
                  <a:lnTo>
                    <a:pt x="1759" y="1325"/>
                  </a:lnTo>
                  <a:lnTo>
                    <a:pt x="1766" y="1344"/>
                  </a:lnTo>
                  <a:lnTo>
                    <a:pt x="1802" y="1329"/>
                  </a:lnTo>
                  <a:lnTo>
                    <a:pt x="1795" y="1310"/>
                  </a:lnTo>
                  <a:close/>
                  <a:moveTo>
                    <a:pt x="1866" y="1284"/>
                  </a:moveTo>
                  <a:lnTo>
                    <a:pt x="1830" y="1299"/>
                  </a:lnTo>
                  <a:lnTo>
                    <a:pt x="1837" y="1315"/>
                  </a:lnTo>
                  <a:lnTo>
                    <a:pt x="1873" y="1301"/>
                  </a:lnTo>
                  <a:lnTo>
                    <a:pt x="1866" y="1284"/>
                  </a:lnTo>
                  <a:close/>
                  <a:moveTo>
                    <a:pt x="1937" y="1256"/>
                  </a:moveTo>
                  <a:lnTo>
                    <a:pt x="1901" y="1270"/>
                  </a:lnTo>
                  <a:lnTo>
                    <a:pt x="1908" y="1287"/>
                  </a:lnTo>
                  <a:lnTo>
                    <a:pt x="1944" y="1273"/>
                  </a:lnTo>
                  <a:lnTo>
                    <a:pt x="1937" y="1256"/>
                  </a:lnTo>
                  <a:close/>
                  <a:moveTo>
                    <a:pt x="2008" y="1228"/>
                  </a:moveTo>
                  <a:lnTo>
                    <a:pt x="1972" y="1242"/>
                  </a:lnTo>
                  <a:lnTo>
                    <a:pt x="1979" y="1258"/>
                  </a:lnTo>
                  <a:lnTo>
                    <a:pt x="2015" y="1247"/>
                  </a:lnTo>
                  <a:lnTo>
                    <a:pt x="2008" y="1228"/>
                  </a:lnTo>
                  <a:close/>
                  <a:moveTo>
                    <a:pt x="2076" y="1199"/>
                  </a:moveTo>
                  <a:lnTo>
                    <a:pt x="2041" y="1214"/>
                  </a:lnTo>
                  <a:lnTo>
                    <a:pt x="2048" y="1232"/>
                  </a:lnTo>
                  <a:lnTo>
                    <a:pt x="2083" y="1218"/>
                  </a:lnTo>
                  <a:lnTo>
                    <a:pt x="2076" y="1199"/>
                  </a:lnTo>
                  <a:close/>
                  <a:moveTo>
                    <a:pt x="2147" y="1173"/>
                  </a:moveTo>
                  <a:lnTo>
                    <a:pt x="2112" y="1187"/>
                  </a:lnTo>
                  <a:lnTo>
                    <a:pt x="2119" y="1204"/>
                  </a:lnTo>
                  <a:lnTo>
                    <a:pt x="2154" y="1190"/>
                  </a:lnTo>
                  <a:lnTo>
                    <a:pt x="2147" y="1173"/>
                  </a:lnTo>
                  <a:close/>
                  <a:moveTo>
                    <a:pt x="2218" y="1145"/>
                  </a:moveTo>
                  <a:lnTo>
                    <a:pt x="2183" y="1159"/>
                  </a:lnTo>
                  <a:lnTo>
                    <a:pt x="2190" y="1176"/>
                  </a:lnTo>
                  <a:lnTo>
                    <a:pt x="2225" y="1161"/>
                  </a:lnTo>
                  <a:lnTo>
                    <a:pt x="2218" y="1145"/>
                  </a:lnTo>
                  <a:close/>
                  <a:moveTo>
                    <a:pt x="2289" y="1117"/>
                  </a:moveTo>
                  <a:lnTo>
                    <a:pt x="2254" y="1131"/>
                  </a:lnTo>
                  <a:lnTo>
                    <a:pt x="2261" y="1147"/>
                  </a:lnTo>
                  <a:lnTo>
                    <a:pt x="2296" y="1135"/>
                  </a:lnTo>
                  <a:lnTo>
                    <a:pt x="2289" y="1117"/>
                  </a:lnTo>
                  <a:close/>
                  <a:moveTo>
                    <a:pt x="2358" y="1088"/>
                  </a:moveTo>
                  <a:lnTo>
                    <a:pt x="2325" y="1102"/>
                  </a:lnTo>
                  <a:lnTo>
                    <a:pt x="2329" y="1121"/>
                  </a:lnTo>
                  <a:lnTo>
                    <a:pt x="2365" y="1107"/>
                  </a:lnTo>
                  <a:lnTo>
                    <a:pt x="2358" y="1088"/>
                  </a:lnTo>
                  <a:close/>
                  <a:moveTo>
                    <a:pt x="2429" y="1062"/>
                  </a:moveTo>
                  <a:lnTo>
                    <a:pt x="2393" y="1076"/>
                  </a:lnTo>
                  <a:lnTo>
                    <a:pt x="2400" y="1093"/>
                  </a:lnTo>
                  <a:lnTo>
                    <a:pt x="2436" y="1079"/>
                  </a:lnTo>
                  <a:lnTo>
                    <a:pt x="2429" y="1062"/>
                  </a:lnTo>
                  <a:close/>
                  <a:moveTo>
                    <a:pt x="2500" y="1034"/>
                  </a:moveTo>
                  <a:lnTo>
                    <a:pt x="2464" y="1048"/>
                  </a:lnTo>
                  <a:lnTo>
                    <a:pt x="2471" y="1064"/>
                  </a:lnTo>
                  <a:lnTo>
                    <a:pt x="2507" y="1050"/>
                  </a:lnTo>
                  <a:lnTo>
                    <a:pt x="2500" y="1034"/>
                  </a:lnTo>
                  <a:close/>
                  <a:moveTo>
                    <a:pt x="2570" y="1005"/>
                  </a:moveTo>
                  <a:lnTo>
                    <a:pt x="2535" y="1020"/>
                  </a:lnTo>
                  <a:lnTo>
                    <a:pt x="2542" y="1036"/>
                  </a:lnTo>
                  <a:lnTo>
                    <a:pt x="2578" y="1024"/>
                  </a:lnTo>
                  <a:lnTo>
                    <a:pt x="2570" y="1005"/>
                  </a:lnTo>
                  <a:close/>
                  <a:moveTo>
                    <a:pt x="2639" y="977"/>
                  </a:moveTo>
                  <a:lnTo>
                    <a:pt x="2606" y="991"/>
                  </a:lnTo>
                  <a:lnTo>
                    <a:pt x="2613" y="1010"/>
                  </a:lnTo>
                  <a:lnTo>
                    <a:pt x="2646" y="996"/>
                  </a:lnTo>
                  <a:lnTo>
                    <a:pt x="2639" y="977"/>
                  </a:lnTo>
                  <a:close/>
                  <a:moveTo>
                    <a:pt x="2710" y="951"/>
                  </a:moveTo>
                  <a:lnTo>
                    <a:pt x="2675" y="965"/>
                  </a:lnTo>
                  <a:lnTo>
                    <a:pt x="2682" y="982"/>
                  </a:lnTo>
                  <a:lnTo>
                    <a:pt x="2717" y="968"/>
                  </a:lnTo>
                  <a:lnTo>
                    <a:pt x="2710" y="951"/>
                  </a:lnTo>
                  <a:close/>
                  <a:moveTo>
                    <a:pt x="2781" y="923"/>
                  </a:moveTo>
                  <a:lnTo>
                    <a:pt x="2745" y="937"/>
                  </a:lnTo>
                  <a:lnTo>
                    <a:pt x="2753" y="953"/>
                  </a:lnTo>
                  <a:lnTo>
                    <a:pt x="2788" y="939"/>
                  </a:lnTo>
                  <a:lnTo>
                    <a:pt x="2781" y="923"/>
                  </a:lnTo>
                  <a:close/>
                  <a:moveTo>
                    <a:pt x="2850" y="911"/>
                  </a:moveTo>
                  <a:lnTo>
                    <a:pt x="2850" y="913"/>
                  </a:lnTo>
                  <a:lnTo>
                    <a:pt x="2854" y="904"/>
                  </a:lnTo>
                  <a:lnTo>
                    <a:pt x="2850" y="894"/>
                  </a:lnTo>
                  <a:lnTo>
                    <a:pt x="2816" y="908"/>
                  </a:lnTo>
                  <a:lnTo>
                    <a:pt x="2824" y="925"/>
                  </a:lnTo>
                  <a:lnTo>
                    <a:pt x="2878" y="904"/>
                  </a:lnTo>
                  <a:lnTo>
                    <a:pt x="2857" y="894"/>
                  </a:lnTo>
                  <a:lnTo>
                    <a:pt x="2850" y="911"/>
                  </a:lnTo>
                  <a:close/>
                  <a:moveTo>
                    <a:pt x="2781" y="878"/>
                  </a:moveTo>
                  <a:lnTo>
                    <a:pt x="2814" y="894"/>
                  </a:lnTo>
                  <a:lnTo>
                    <a:pt x="2824" y="878"/>
                  </a:lnTo>
                  <a:lnTo>
                    <a:pt x="2790" y="861"/>
                  </a:lnTo>
                  <a:lnTo>
                    <a:pt x="2781" y="878"/>
                  </a:lnTo>
                  <a:close/>
                  <a:moveTo>
                    <a:pt x="2712" y="845"/>
                  </a:moveTo>
                  <a:lnTo>
                    <a:pt x="2748" y="861"/>
                  </a:lnTo>
                  <a:lnTo>
                    <a:pt x="2755" y="845"/>
                  </a:lnTo>
                  <a:lnTo>
                    <a:pt x="2722" y="828"/>
                  </a:lnTo>
                  <a:lnTo>
                    <a:pt x="2712" y="845"/>
                  </a:lnTo>
                  <a:close/>
                  <a:moveTo>
                    <a:pt x="2644" y="811"/>
                  </a:moveTo>
                  <a:lnTo>
                    <a:pt x="2679" y="828"/>
                  </a:lnTo>
                  <a:lnTo>
                    <a:pt x="2686" y="811"/>
                  </a:lnTo>
                  <a:lnTo>
                    <a:pt x="2653" y="795"/>
                  </a:lnTo>
                  <a:lnTo>
                    <a:pt x="2644" y="811"/>
                  </a:lnTo>
                  <a:close/>
                  <a:moveTo>
                    <a:pt x="2578" y="778"/>
                  </a:moveTo>
                  <a:lnTo>
                    <a:pt x="2611" y="795"/>
                  </a:lnTo>
                  <a:lnTo>
                    <a:pt x="2620" y="778"/>
                  </a:lnTo>
                  <a:lnTo>
                    <a:pt x="2585" y="762"/>
                  </a:lnTo>
                  <a:lnTo>
                    <a:pt x="2578" y="778"/>
                  </a:lnTo>
                  <a:close/>
                  <a:moveTo>
                    <a:pt x="2509" y="745"/>
                  </a:moveTo>
                  <a:lnTo>
                    <a:pt x="2542" y="762"/>
                  </a:lnTo>
                  <a:lnTo>
                    <a:pt x="2552" y="745"/>
                  </a:lnTo>
                  <a:lnTo>
                    <a:pt x="2516" y="729"/>
                  </a:lnTo>
                  <a:lnTo>
                    <a:pt x="2509" y="745"/>
                  </a:lnTo>
                  <a:close/>
                  <a:moveTo>
                    <a:pt x="2440" y="712"/>
                  </a:moveTo>
                  <a:lnTo>
                    <a:pt x="2476" y="729"/>
                  </a:lnTo>
                  <a:lnTo>
                    <a:pt x="2483" y="712"/>
                  </a:lnTo>
                  <a:lnTo>
                    <a:pt x="2450" y="696"/>
                  </a:lnTo>
                  <a:lnTo>
                    <a:pt x="2440" y="712"/>
                  </a:lnTo>
                  <a:close/>
                  <a:moveTo>
                    <a:pt x="2372" y="679"/>
                  </a:moveTo>
                  <a:lnTo>
                    <a:pt x="2407" y="696"/>
                  </a:lnTo>
                  <a:lnTo>
                    <a:pt x="2414" y="679"/>
                  </a:lnTo>
                  <a:lnTo>
                    <a:pt x="2381" y="662"/>
                  </a:lnTo>
                  <a:lnTo>
                    <a:pt x="2372" y="679"/>
                  </a:lnTo>
                  <a:close/>
                  <a:moveTo>
                    <a:pt x="2306" y="646"/>
                  </a:moveTo>
                  <a:lnTo>
                    <a:pt x="2339" y="662"/>
                  </a:lnTo>
                  <a:lnTo>
                    <a:pt x="2346" y="646"/>
                  </a:lnTo>
                  <a:lnTo>
                    <a:pt x="2313" y="629"/>
                  </a:lnTo>
                  <a:lnTo>
                    <a:pt x="2306" y="646"/>
                  </a:lnTo>
                  <a:close/>
                  <a:moveTo>
                    <a:pt x="2237" y="613"/>
                  </a:moveTo>
                  <a:lnTo>
                    <a:pt x="2270" y="629"/>
                  </a:lnTo>
                  <a:lnTo>
                    <a:pt x="2280" y="613"/>
                  </a:lnTo>
                  <a:lnTo>
                    <a:pt x="2244" y="596"/>
                  </a:lnTo>
                  <a:lnTo>
                    <a:pt x="2237" y="613"/>
                  </a:lnTo>
                  <a:close/>
                  <a:moveTo>
                    <a:pt x="2168" y="580"/>
                  </a:moveTo>
                  <a:lnTo>
                    <a:pt x="2202" y="596"/>
                  </a:lnTo>
                  <a:lnTo>
                    <a:pt x="2211" y="580"/>
                  </a:lnTo>
                  <a:lnTo>
                    <a:pt x="2178" y="563"/>
                  </a:lnTo>
                  <a:lnTo>
                    <a:pt x="2168" y="580"/>
                  </a:lnTo>
                  <a:close/>
                  <a:moveTo>
                    <a:pt x="2100" y="547"/>
                  </a:moveTo>
                  <a:lnTo>
                    <a:pt x="2135" y="563"/>
                  </a:lnTo>
                  <a:lnTo>
                    <a:pt x="2142" y="547"/>
                  </a:lnTo>
                  <a:lnTo>
                    <a:pt x="2109" y="530"/>
                  </a:lnTo>
                  <a:lnTo>
                    <a:pt x="2100" y="547"/>
                  </a:lnTo>
                  <a:close/>
                  <a:moveTo>
                    <a:pt x="2034" y="513"/>
                  </a:moveTo>
                  <a:lnTo>
                    <a:pt x="2067" y="530"/>
                  </a:lnTo>
                  <a:lnTo>
                    <a:pt x="2074" y="513"/>
                  </a:lnTo>
                  <a:lnTo>
                    <a:pt x="2041" y="497"/>
                  </a:lnTo>
                  <a:lnTo>
                    <a:pt x="2034" y="513"/>
                  </a:lnTo>
                  <a:close/>
                  <a:moveTo>
                    <a:pt x="1965" y="480"/>
                  </a:moveTo>
                  <a:lnTo>
                    <a:pt x="1998" y="497"/>
                  </a:lnTo>
                  <a:lnTo>
                    <a:pt x="2008" y="480"/>
                  </a:lnTo>
                  <a:lnTo>
                    <a:pt x="1972" y="464"/>
                  </a:lnTo>
                  <a:lnTo>
                    <a:pt x="1965" y="480"/>
                  </a:lnTo>
                  <a:close/>
                  <a:moveTo>
                    <a:pt x="1897" y="447"/>
                  </a:moveTo>
                  <a:lnTo>
                    <a:pt x="1930" y="464"/>
                  </a:lnTo>
                  <a:lnTo>
                    <a:pt x="1939" y="447"/>
                  </a:lnTo>
                  <a:lnTo>
                    <a:pt x="1904" y="431"/>
                  </a:lnTo>
                  <a:lnTo>
                    <a:pt x="1897" y="447"/>
                  </a:lnTo>
                  <a:close/>
                  <a:moveTo>
                    <a:pt x="1828" y="414"/>
                  </a:moveTo>
                  <a:lnTo>
                    <a:pt x="1863" y="431"/>
                  </a:lnTo>
                  <a:lnTo>
                    <a:pt x="1871" y="414"/>
                  </a:lnTo>
                  <a:lnTo>
                    <a:pt x="1837" y="398"/>
                  </a:lnTo>
                  <a:lnTo>
                    <a:pt x="1828" y="414"/>
                  </a:lnTo>
                  <a:close/>
                  <a:moveTo>
                    <a:pt x="1759" y="381"/>
                  </a:moveTo>
                  <a:lnTo>
                    <a:pt x="1795" y="398"/>
                  </a:lnTo>
                  <a:lnTo>
                    <a:pt x="1802" y="381"/>
                  </a:lnTo>
                  <a:lnTo>
                    <a:pt x="1769" y="364"/>
                  </a:lnTo>
                  <a:lnTo>
                    <a:pt x="1759" y="381"/>
                  </a:lnTo>
                  <a:close/>
                  <a:moveTo>
                    <a:pt x="1693" y="348"/>
                  </a:moveTo>
                  <a:lnTo>
                    <a:pt x="1726" y="364"/>
                  </a:lnTo>
                  <a:lnTo>
                    <a:pt x="1736" y="348"/>
                  </a:lnTo>
                  <a:lnTo>
                    <a:pt x="1700" y="331"/>
                  </a:lnTo>
                  <a:lnTo>
                    <a:pt x="1693" y="348"/>
                  </a:lnTo>
                  <a:close/>
                  <a:moveTo>
                    <a:pt x="1625" y="315"/>
                  </a:moveTo>
                  <a:lnTo>
                    <a:pt x="1658" y="331"/>
                  </a:lnTo>
                  <a:lnTo>
                    <a:pt x="1667" y="315"/>
                  </a:lnTo>
                  <a:lnTo>
                    <a:pt x="1632" y="298"/>
                  </a:lnTo>
                  <a:lnTo>
                    <a:pt x="1625" y="315"/>
                  </a:lnTo>
                  <a:close/>
                  <a:moveTo>
                    <a:pt x="1556" y="282"/>
                  </a:moveTo>
                  <a:lnTo>
                    <a:pt x="1589" y="298"/>
                  </a:lnTo>
                  <a:lnTo>
                    <a:pt x="1599" y="282"/>
                  </a:lnTo>
                  <a:lnTo>
                    <a:pt x="1565" y="265"/>
                  </a:lnTo>
                  <a:lnTo>
                    <a:pt x="1556" y="282"/>
                  </a:lnTo>
                  <a:close/>
                  <a:moveTo>
                    <a:pt x="1487" y="249"/>
                  </a:moveTo>
                  <a:lnTo>
                    <a:pt x="1523" y="265"/>
                  </a:lnTo>
                  <a:lnTo>
                    <a:pt x="1530" y="249"/>
                  </a:lnTo>
                  <a:lnTo>
                    <a:pt x="1497" y="232"/>
                  </a:lnTo>
                  <a:lnTo>
                    <a:pt x="1487" y="249"/>
                  </a:lnTo>
                  <a:close/>
                  <a:moveTo>
                    <a:pt x="1421" y="215"/>
                  </a:moveTo>
                  <a:lnTo>
                    <a:pt x="1454" y="232"/>
                  </a:lnTo>
                  <a:lnTo>
                    <a:pt x="1461" y="215"/>
                  </a:lnTo>
                  <a:lnTo>
                    <a:pt x="1428" y="199"/>
                  </a:lnTo>
                  <a:lnTo>
                    <a:pt x="1421" y="215"/>
                  </a:lnTo>
                  <a:close/>
                  <a:moveTo>
                    <a:pt x="1353" y="182"/>
                  </a:moveTo>
                  <a:lnTo>
                    <a:pt x="1386" y="199"/>
                  </a:lnTo>
                  <a:lnTo>
                    <a:pt x="1395" y="182"/>
                  </a:lnTo>
                  <a:lnTo>
                    <a:pt x="1360" y="166"/>
                  </a:lnTo>
                  <a:lnTo>
                    <a:pt x="1353" y="182"/>
                  </a:lnTo>
                  <a:close/>
                  <a:moveTo>
                    <a:pt x="1284" y="149"/>
                  </a:moveTo>
                  <a:lnTo>
                    <a:pt x="1317" y="166"/>
                  </a:lnTo>
                  <a:lnTo>
                    <a:pt x="1327" y="149"/>
                  </a:lnTo>
                  <a:lnTo>
                    <a:pt x="1291" y="133"/>
                  </a:lnTo>
                  <a:lnTo>
                    <a:pt x="1284" y="149"/>
                  </a:lnTo>
                  <a:close/>
                  <a:moveTo>
                    <a:pt x="1215" y="116"/>
                  </a:moveTo>
                  <a:lnTo>
                    <a:pt x="1251" y="133"/>
                  </a:lnTo>
                  <a:lnTo>
                    <a:pt x="1258" y="116"/>
                  </a:lnTo>
                  <a:lnTo>
                    <a:pt x="1225" y="100"/>
                  </a:lnTo>
                  <a:lnTo>
                    <a:pt x="1215" y="116"/>
                  </a:lnTo>
                  <a:close/>
                  <a:moveTo>
                    <a:pt x="1147" y="83"/>
                  </a:moveTo>
                  <a:lnTo>
                    <a:pt x="1182" y="100"/>
                  </a:lnTo>
                  <a:lnTo>
                    <a:pt x="1189" y="83"/>
                  </a:lnTo>
                  <a:lnTo>
                    <a:pt x="1156" y="66"/>
                  </a:lnTo>
                  <a:lnTo>
                    <a:pt x="1147" y="83"/>
                  </a:lnTo>
                  <a:close/>
                  <a:moveTo>
                    <a:pt x="1081" y="50"/>
                  </a:moveTo>
                  <a:lnTo>
                    <a:pt x="1114" y="66"/>
                  </a:lnTo>
                  <a:lnTo>
                    <a:pt x="1123" y="50"/>
                  </a:lnTo>
                  <a:lnTo>
                    <a:pt x="1088" y="33"/>
                  </a:lnTo>
                  <a:lnTo>
                    <a:pt x="1081" y="50"/>
                  </a:lnTo>
                  <a:close/>
                  <a:moveTo>
                    <a:pt x="1012" y="17"/>
                  </a:moveTo>
                  <a:lnTo>
                    <a:pt x="1045" y="33"/>
                  </a:lnTo>
                  <a:lnTo>
                    <a:pt x="1055" y="17"/>
                  </a:lnTo>
                  <a:lnTo>
                    <a:pt x="1019" y="0"/>
                  </a:lnTo>
                  <a:lnTo>
                    <a:pt x="1012" y="17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6076004" y="2122700"/>
              <a:ext cx="1693708" cy="1303421"/>
            </a:xfrm>
            <a:custGeom>
              <a:avLst/>
              <a:gdLst>
                <a:gd name="T0" fmla="*/ 90 w 2287"/>
                <a:gd name="T1" fmla="*/ 40 h 1760"/>
                <a:gd name="T2" fmla="*/ 85 w 2287"/>
                <a:gd name="T3" fmla="*/ 116 h 1760"/>
                <a:gd name="T4" fmla="*/ 83 w 2287"/>
                <a:gd name="T5" fmla="*/ 192 h 1760"/>
                <a:gd name="T6" fmla="*/ 80 w 2287"/>
                <a:gd name="T7" fmla="*/ 267 h 1760"/>
                <a:gd name="T8" fmla="*/ 75 w 2287"/>
                <a:gd name="T9" fmla="*/ 343 h 1760"/>
                <a:gd name="T10" fmla="*/ 73 w 2287"/>
                <a:gd name="T11" fmla="*/ 419 h 1760"/>
                <a:gd name="T12" fmla="*/ 71 w 2287"/>
                <a:gd name="T13" fmla="*/ 495 h 1760"/>
                <a:gd name="T14" fmla="*/ 66 w 2287"/>
                <a:gd name="T15" fmla="*/ 568 h 1760"/>
                <a:gd name="T16" fmla="*/ 64 w 2287"/>
                <a:gd name="T17" fmla="*/ 644 h 1760"/>
                <a:gd name="T18" fmla="*/ 61 w 2287"/>
                <a:gd name="T19" fmla="*/ 719 h 1760"/>
                <a:gd name="T20" fmla="*/ 57 w 2287"/>
                <a:gd name="T21" fmla="*/ 795 h 1760"/>
                <a:gd name="T22" fmla="*/ 54 w 2287"/>
                <a:gd name="T23" fmla="*/ 871 h 1760"/>
                <a:gd name="T24" fmla="*/ 52 w 2287"/>
                <a:gd name="T25" fmla="*/ 946 h 1760"/>
                <a:gd name="T26" fmla="*/ 47 w 2287"/>
                <a:gd name="T27" fmla="*/ 1022 h 1760"/>
                <a:gd name="T28" fmla="*/ 45 w 2287"/>
                <a:gd name="T29" fmla="*/ 1098 h 1760"/>
                <a:gd name="T30" fmla="*/ 42 w 2287"/>
                <a:gd name="T31" fmla="*/ 1173 h 1760"/>
                <a:gd name="T32" fmla="*/ 40 w 2287"/>
                <a:gd name="T33" fmla="*/ 1249 h 1760"/>
                <a:gd name="T34" fmla="*/ 35 w 2287"/>
                <a:gd name="T35" fmla="*/ 1325 h 1760"/>
                <a:gd name="T36" fmla="*/ 33 w 2287"/>
                <a:gd name="T37" fmla="*/ 1400 h 1760"/>
                <a:gd name="T38" fmla="*/ 31 w 2287"/>
                <a:gd name="T39" fmla="*/ 1476 h 1760"/>
                <a:gd name="T40" fmla="*/ 26 w 2287"/>
                <a:gd name="T41" fmla="*/ 1552 h 1760"/>
                <a:gd name="T42" fmla="*/ 23 w 2287"/>
                <a:gd name="T43" fmla="*/ 1627 h 1760"/>
                <a:gd name="T44" fmla="*/ 21 w 2287"/>
                <a:gd name="T45" fmla="*/ 1703 h 1760"/>
                <a:gd name="T46" fmla="*/ 19 w 2287"/>
                <a:gd name="T47" fmla="*/ 1741 h 1760"/>
                <a:gd name="T48" fmla="*/ 35 w 2287"/>
                <a:gd name="T49" fmla="*/ 1724 h 1760"/>
                <a:gd name="T50" fmla="*/ 106 w 2287"/>
                <a:gd name="T51" fmla="*/ 1696 h 1760"/>
                <a:gd name="T52" fmla="*/ 177 w 2287"/>
                <a:gd name="T53" fmla="*/ 1668 h 1760"/>
                <a:gd name="T54" fmla="*/ 246 w 2287"/>
                <a:gd name="T55" fmla="*/ 1639 h 1760"/>
                <a:gd name="T56" fmla="*/ 317 w 2287"/>
                <a:gd name="T57" fmla="*/ 1611 h 1760"/>
                <a:gd name="T58" fmla="*/ 385 w 2287"/>
                <a:gd name="T59" fmla="*/ 1582 h 1760"/>
                <a:gd name="T60" fmla="*/ 456 w 2287"/>
                <a:gd name="T61" fmla="*/ 1554 h 1760"/>
                <a:gd name="T62" fmla="*/ 527 w 2287"/>
                <a:gd name="T63" fmla="*/ 1523 h 1760"/>
                <a:gd name="T64" fmla="*/ 596 w 2287"/>
                <a:gd name="T65" fmla="*/ 1495 h 1760"/>
                <a:gd name="T66" fmla="*/ 667 w 2287"/>
                <a:gd name="T67" fmla="*/ 1467 h 1760"/>
                <a:gd name="T68" fmla="*/ 738 w 2287"/>
                <a:gd name="T69" fmla="*/ 1438 h 1760"/>
                <a:gd name="T70" fmla="*/ 806 w 2287"/>
                <a:gd name="T71" fmla="*/ 1410 h 1760"/>
                <a:gd name="T72" fmla="*/ 877 w 2287"/>
                <a:gd name="T73" fmla="*/ 1381 h 1760"/>
                <a:gd name="T74" fmla="*/ 946 w 2287"/>
                <a:gd name="T75" fmla="*/ 1353 h 1760"/>
                <a:gd name="T76" fmla="*/ 1017 w 2287"/>
                <a:gd name="T77" fmla="*/ 1325 h 1760"/>
                <a:gd name="T78" fmla="*/ 1088 w 2287"/>
                <a:gd name="T79" fmla="*/ 1296 h 1760"/>
                <a:gd name="T80" fmla="*/ 1156 w 2287"/>
                <a:gd name="T81" fmla="*/ 1268 h 1760"/>
                <a:gd name="T82" fmla="*/ 1227 w 2287"/>
                <a:gd name="T83" fmla="*/ 1240 h 1760"/>
                <a:gd name="T84" fmla="*/ 1298 w 2287"/>
                <a:gd name="T85" fmla="*/ 1211 h 1760"/>
                <a:gd name="T86" fmla="*/ 1367 w 2287"/>
                <a:gd name="T87" fmla="*/ 1180 h 1760"/>
                <a:gd name="T88" fmla="*/ 1438 w 2287"/>
                <a:gd name="T89" fmla="*/ 1152 h 1760"/>
                <a:gd name="T90" fmla="*/ 1509 w 2287"/>
                <a:gd name="T91" fmla="*/ 1124 h 1760"/>
                <a:gd name="T92" fmla="*/ 1577 w 2287"/>
                <a:gd name="T93" fmla="*/ 1095 h 1760"/>
                <a:gd name="T94" fmla="*/ 1648 w 2287"/>
                <a:gd name="T95" fmla="*/ 1067 h 1760"/>
                <a:gd name="T96" fmla="*/ 1717 w 2287"/>
                <a:gd name="T97" fmla="*/ 1038 h 1760"/>
                <a:gd name="T98" fmla="*/ 1788 w 2287"/>
                <a:gd name="T99" fmla="*/ 1010 h 1760"/>
                <a:gd name="T100" fmla="*/ 1859 w 2287"/>
                <a:gd name="T101" fmla="*/ 982 h 1760"/>
                <a:gd name="T102" fmla="*/ 1927 w 2287"/>
                <a:gd name="T103" fmla="*/ 953 h 1760"/>
                <a:gd name="T104" fmla="*/ 1998 w 2287"/>
                <a:gd name="T105" fmla="*/ 925 h 1760"/>
                <a:gd name="T106" fmla="*/ 2069 w 2287"/>
                <a:gd name="T107" fmla="*/ 897 h 1760"/>
                <a:gd name="T108" fmla="*/ 2138 w 2287"/>
                <a:gd name="T109" fmla="*/ 868 h 1760"/>
                <a:gd name="T110" fmla="*/ 2209 w 2287"/>
                <a:gd name="T111" fmla="*/ 840 h 1760"/>
                <a:gd name="T112" fmla="*/ 2277 w 2287"/>
                <a:gd name="T113" fmla="*/ 809 h 1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87" h="1760">
                  <a:moveTo>
                    <a:pt x="90" y="40"/>
                  </a:moveTo>
                  <a:lnTo>
                    <a:pt x="90" y="3"/>
                  </a:lnTo>
                  <a:lnTo>
                    <a:pt x="71" y="0"/>
                  </a:lnTo>
                  <a:lnTo>
                    <a:pt x="71" y="38"/>
                  </a:lnTo>
                  <a:lnTo>
                    <a:pt x="90" y="40"/>
                  </a:lnTo>
                  <a:close/>
                  <a:moveTo>
                    <a:pt x="85" y="116"/>
                  </a:moveTo>
                  <a:lnTo>
                    <a:pt x="87" y="78"/>
                  </a:lnTo>
                  <a:lnTo>
                    <a:pt x="68" y="76"/>
                  </a:lnTo>
                  <a:lnTo>
                    <a:pt x="66" y="114"/>
                  </a:lnTo>
                  <a:lnTo>
                    <a:pt x="85" y="116"/>
                  </a:lnTo>
                  <a:close/>
                  <a:moveTo>
                    <a:pt x="83" y="192"/>
                  </a:moveTo>
                  <a:lnTo>
                    <a:pt x="85" y="154"/>
                  </a:lnTo>
                  <a:lnTo>
                    <a:pt x="66" y="152"/>
                  </a:lnTo>
                  <a:lnTo>
                    <a:pt x="64" y="189"/>
                  </a:lnTo>
                  <a:lnTo>
                    <a:pt x="83" y="192"/>
                  </a:lnTo>
                  <a:close/>
                  <a:moveTo>
                    <a:pt x="80" y="267"/>
                  </a:moveTo>
                  <a:lnTo>
                    <a:pt x="80" y="230"/>
                  </a:lnTo>
                  <a:lnTo>
                    <a:pt x="61" y="227"/>
                  </a:lnTo>
                  <a:lnTo>
                    <a:pt x="61" y="265"/>
                  </a:lnTo>
                  <a:lnTo>
                    <a:pt x="80" y="267"/>
                  </a:lnTo>
                  <a:close/>
                  <a:moveTo>
                    <a:pt x="75" y="343"/>
                  </a:moveTo>
                  <a:lnTo>
                    <a:pt x="78" y="305"/>
                  </a:lnTo>
                  <a:lnTo>
                    <a:pt x="59" y="303"/>
                  </a:lnTo>
                  <a:lnTo>
                    <a:pt x="57" y="341"/>
                  </a:lnTo>
                  <a:lnTo>
                    <a:pt x="75" y="343"/>
                  </a:lnTo>
                  <a:close/>
                  <a:moveTo>
                    <a:pt x="73" y="419"/>
                  </a:moveTo>
                  <a:lnTo>
                    <a:pt x="75" y="381"/>
                  </a:lnTo>
                  <a:lnTo>
                    <a:pt x="57" y="379"/>
                  </a:lnTo>
                  <a:lnTo>
                    <a:pt x="54" y="416"/>
                  </a:lnTo>
                  <a:lnTo>
                    <a:pt x="73" y="419"/>
                  </a:lnTo>
                  <a:close/>
                  <a:moveTo>
                    <a:pt x="71" y="495"/>
                  </a:moveTo>
                  <a:lnTo>
                    <a:pt x="71" y="457"/>
                  </a:lnTo>
                  <a:lnTo>
                    <a:pt x="52" y="454"/>
                  </a:lnTo>
                  <a:lnTo>
                    <a:pt x="52" y="492"/>
                  </a:lnTo>
                  <a:lnTo>
                    <a:pt x="71" y="495"/>
                  </a:lnTo>
                  <a:close/>
                  <a:moveTo>
                    <a:pt x="66" y="568"/>
                  </a:moveTo>
                  <a:lnTo>
                    <a:pt x="68" y="532"/>
                  </a:lnTo>
                  <a:lnTo>
                    <a:pt x="49" y="530"/>
                  </a:lnTo>
                  <a:lnTo>
                    <a:pt x="47" y="568"/>
                  </a:lnTo>
                  <a:lnTo>
                    <a:pt x="66" y="568"/>
                  </a:lnTo>
                  <a:close/>
                  <a:moveTo>
                    <a:pt x="64" y="644"/>
                  </a:moveTo>
                  <a:lnTo>
                    <a:pt x="66" y="606"/>
                  </a:lnTo>
                  <a:lnTo>
                    <a:pt x="47" y="606"/>
                  </a:lnTo>
                  <a:lnTo>
                    <a:pt x="45" y="644"/>
                  </a:lnTo>
                  <a:lnTo>
                    <a:pt x="64" y="644"/>
                  </a:lnTo>
                  <a:close/>
                  <a:moveTo>
                    <a:pt x="61" y="719"/>
                  </a:moveTo>
                  <a:lnTo>
                    <a:pt x="61" y="681"/>
                  </a:lnTo>
                  <a:lnTo>
                    <a:pt x="42" y="681"/>
                  </a:lnTo>
                  <a:lnTo>
                    <a:pt x="42" y="719"/>
                  </a:lnTo>
                  <a:lnTo>
                    <a:pt x="61" y="719"/>
                  </a:lnTo>
                  <a:close/>
                  <a:moveTo>
                    <a:pt x="57" y="795"/>
                  </a:moveTo>
                  <a:lnTo>
                    <a:pt x="59" y="757"/>
                  </a:lnTo>
                  <a:lnTo>
                    <a:pt x="40" y="757"/>
                  </a:lnTo>
                  <a:lnTo>
                    <a:pt x="38" y="795"/>
                  </a:lnTo>
                  <a:lnTo>
                    <a:pt x="57" y="795"/>
                  </a:lnTo>
                  <a:close/>
                  <a:moveTo>
                    <a:pt x="54" y="871"/>
                  </a:moveTo>
                  <a:lnTo>
                    <a:pt x="57" y="833"/>
                  </a:lnTo>
                  <a:lnTo>
                    <a:pt x="38" y="833"/>
                  </a:lnTo>
                  <a:lnTo>
                    <a:pt x="35" y="871"/>
                  </a:lnTo>
                  <a:lnTo>
                    <a:pt x="54" y="871"/>
                  </a:lnTo>
                  <a:close/>
                  <a:moveTo>
                    <a:pt x="52" y="946"/>
                  </a:moveTo>
                  <a:lnTo>
                    <a:pt x="52" y="908"/>
                  </a:lnTo>
                  <a:lnTo>
                    <a:pt x="33" y="908"/>
                  </a:lnTo>
                  <a:lnTo>
                    <a:pt x="33" y="946"/>
                  </a:lnTo>
                  <a:lnTo>
                    <a:pt x="52" y="946"/>
                  </a:lnTo>
                  <a:close/>
                  <a:moveTo>
                    <a:pt x="47" y="1022"/>
                  </a:moveTo>
                  <a:lnTo>
                    <a:pt x="49" y="984"/>
                  </a:lnTo>
                  <a:lnTo>
                    <a:pt x="31" y="984"/>
                  </a:lnTo>
                  <a:lnTo>
                    <a:pt x="28" y="1022"/>
                  </a:lnTo>
                  <a:lnTo>
                    <a:pt x="47" y="1022"/>
                  </a:lnTo>
                  <a:close/>
                  <a:moveTo>
                    <a:pt x="45" y="1098"/>
                  </a:moveTo>
                  <a:lnTo>
                    <a:pt x="47" y="1060"/>
                  </a:lnTo>
                  <a:lnTo>
                    <a:pt x="28" y="1060"/>
                  </a:lnTo>
                  <a:lnTo>
                    <a:pt x="26" y="1098"/>
                  </a:lnTo>
                  <a:lnTo>
                    <a:pt x="45" y="1098"/>
                  </a:lnTo>
                  <a:close/>
                  <a:moveTo>
                    <a:pt x="42" y="1173"/>
                  </a:moveTo>
                  <a:lnTo>
                    <a:pt x="42" y="1135"/>
                  </a:lnTo>
                  <a:lnTo>
                    <a:pt x="23" y="1135"/>
                  </a:lnTo>
                  <a:lnTo>
                    <a:pt x="23" y="1173"/>
                  </a:lnTo>
                  <a:lnTo>
                    <a:pt x="42" y="1173"/>
                  </a:lnTo>
                  <a:close/>
                  <a:moveTo>
                    <a:pt x="40" y="1249"/>
                  </a:moveTo>
                  <a:lnTo>
                    <a:pt x="40" y="1211"/>
                  </a:lnTo>
                  <a:lnTo>
                    <a:pt x="21" y="1211"/>
                  </a:lnTo>
                  <a:lnTo>
                    <a:pt x="21" y="1249"/>
                  </a:lnTo>
                  <a:lnTo>
                    <a:pt x="40" y="1249"/>
                  </a:lnTo>
                  <a:close/>
                  <a:moveTo>
                    <a:pt x="35" y="1325"/>
                  </a:moveTo>
                  <a:lnTo>
                    <a:pt x="38" y="1287"/>
                  </a:lnTo>
                  <a:lnTo>
                    <a:pt x="19" y="1287"/>
                  </a:lnTo>
                  <a:lnTo>
                    <a:pt x="16" y="1325"/>
                  </a:lnTo>
                  <a:lnTo>
                    <a:pt x="35" y="1325"/>
                  </a:lnTo>
                  <a:close/>
                  <a:moveTo>
                    <a:pt x="33" y="1400"/>
                  </a:moveTo>
                  <a:lnTo>
                    <a:pt x="35" y="1363"/>
                  </a:lnTo>
                  <a:lnTo>
                    <a:pt x="16" y="1363"/>
                  </a:lnTo>
                  <a:lnTo>
                    <a:pt x="14" y="1400"/>
                  </a:lnTo>
                  <a:lnTo>
                    <a:pt x="33" y="1400"/>
                  </a:lnTo>
                  <a:close/>
                  <a:moveTo>
                    <a:pt x="31" y="1476"/>
                  </a:moveTo>
                  <a:lnTo>
                    <a:pt x="31" y="1438"/>
                  </a:lnTo>
                  <a:lnTo>
                    <a:pt x="12" y="1438"/>
                  </a:lnTo>
                  <a:lnTo>
                    <a:pt x="12" y="1476"/>
                  </a:lnTo>
                  <a:lnTo>
                    <a:pt x="31" y="1476"/>
                  </a:lnTo>
                  <a:close/>
                  <a:moveTo>
                    <a:pt x="26" y="1552"/>
                  </a:moveTo>
                  <a:lnTo>
                    <a:pt x="28" y="1514"/>
                  </a:lnTo>
                  <a:lnTo>
                    <a:pt x="9" y="1514"/>
                  </a:lnTo>
                  <a:lnTo>
                    <a:pt x="7" y="1552"/>
                  </a:lnTo>
                  <a:lnTo>
                    <a:pt x="26" y="1552"/>
                  </a:lnTo>
                  <a:close/>
                  <a:moveTo>
                    <a:pt x="23" y="1627"/>
                  </a:moveTo>
                  <a:lnTo>
                    <a:pt x="26" y="1590"/>
                  </a:lnTo>
                  <a:lnTo>
                    <a:pt x="7" y="1590"/>
                  </a:lnTo>
                  <a:lnTo>
                    <a:pt x="5" y="1627"/>
                  </a:lnTo>
                  <a:lnTo>
                    <a:pt x="23" y="1627"/>
                  </a:lnTo>
                  <a:close/>
                  <a:moveTo>
                    <a:pt x="21" y="1703"/>
                  </a:moveTo>
                  <a:lnTo>
                    <a:pt x="21" y="1665"/>
                  </a:lnTo>
                  <a:lnTo>
                    <a:pt x="2" y="1665"/>
                  </a:lnTo>
                  <a:lnTo>
                    <a:pt x="2" y="1703"/>
                  </a:lnTo>
                  <a:lnTo>
                    <a:pt x="21" y="1703"/>
                  </a:lnTo>
                  <a:close/>
                  <a:moveTo>
                    <a:pt x="35" y="1724"/>
                  </a:moveTo>
                  <a:lnTo>
                    <a:pt x="5" y="1736"/>
                  </a:lnTo>
                  <a:lnTo>
                    <a:pt x="9" y="1746"/>
                  </a:lnTo>
                  <a:lnTo>
                    <a:pt x="19" y="1746"/>
                  </a:lnTo>
                  <a:lnTo>
                    <a:pt x="19" y="1741"/>
                  </a:lnTo>
                  <a:lnTo>
                    <a:pt x="0" y="1741"/>
                  </a:lnTo>
                  <a:lnTo>
                    <a:pt x="0" y="1746"/>
                  </a:lnTo>
                  <a:lnTo>
                    <a:pt x="0" y="1760"/>
                  </a:lnTo>
                  <a:lnTo>
                    <a:pt x="42" y="1741"/>
                  </a:lnTo>
                  <a:lnTo>
                    <a:pt x="35" y="1724"/>
                  </a:lnTo>
                  <a:close/>
                  <a:moveTo>
                    <a:pt x="106" y="1696"/>
                  </a:moveTo>
                  <a:lnTo>
                    <a:pt x="71" y="1710"/>
                  </a:lnTo>
                  <a:lnTo>
                    <a:pt x="78" y="1727"/>
                  </a:lnTo>
                  <a:lnTo>
                    <a:pt x="113" y="1713"/>
                  </a:lnTo>
                  <a:lnTo>
                    <a:pt x="106" y="1696"/>
                  </a:lnTo>
                  <a:close/>
                  <a:moveTo>
                    <a:pt x="177" y="1668"/>
                  </a:moveTo>
                  <a:lnTo>
                    <a:pt x="142" y="1682"/>
                  </a:lnTo>
                  <a:lnTo>
                    <a:pt x="149" y="1698"/>
                  </a:lnTo>
                  <a:lnTo>
                    <a:pt x="184" y="1684"/>
                  </a:lnTo>
                  <a:lnTo>
                    <a:pt x="177" y="1668"/>
                  </a:lnTo>
                  <a:close/>
                  <a:moveTo>
                    <a:pt x="246" y="1639"/>
                  </a:moveTo>
                  <a:lnTo>
                    <a:pt x="210" y="1653"/>
                  </a:lnTo>
                  <a:lnTo>
                    <a:pt x="217" y="1670"/>
                  </a:lnTo>
                  <a:lnTo>
                    <a:pt x="253" y="1656"/>
                  </a:lnTo>
                  <a:lnTo>
                    <a:pt x="246" y="1639"/>
                  </a:lnTo>
                  <a:close/>
                  <a:moveTo>
                    <a:pt x="317" y="1611"/>
                  </a:moveTo>
                  <a:lnTo>
                    <a:pt x="281" y="1625"/>
                  </a:lnTo>
                  <a:lnTo>
                    <a:pt x="288" y="1642"/>
                  </a:lnTo>
                  <a:lnTo>
                    <a:pt x="324" y="1627"/>
                  </a:lnTo>
                  <a:lnTo>
                    <a:pt x="317" y="1611"/>
                  </a:lnTo>
                  <a:close/>
                  <a:moveTo>
                    <a:pt x="385" y="1582"/>
                  </a:moveTo>
                  <a:lnTo>
                    <a:pt x="352" y="1597"/>
                  </a:lnTo>
                  <a:lnTo>
                    <a:pt x="359" y="1613"/>
                  </a:lnTo>
                  <a:lnTo>
                    <a:pt x="392" y="1599"/>
                  </a:lnTo>
                  <a:lnTo>
                    <a:pt x="385" y="1582"/>
                  </a:lnTo>
                  <a:close/>
                  <a:moveTo>
                    <a:pt x="456" y="1554"/>
                  </a:moveTo>
                  <a:lnTo>
                    <a:pt x="421" y="1568"/>
                  </a:lnTo>
                  <a:lnTo>
                    <a:pt x="428" y="1585"/>
                  </a:lnTo>
                  <a:lnTo>
                    <a:pt x="463" y="1571"/>
                  </a:lnTo>
                  <a:lnTo>
                    <a:pt x="456" y="1554"/>
                  </a:lnTo>
                  <a:close/>
                  <a:moveTo>
                    <a:pt x="527" y="1523"/>
                  </a:moveTo>
                  <a:lnTo>
                    <a:pt x="492" y="1540"/>
                  </a:lnTo>
                  <a:lnTo>
                    <a:pt x="499" y="1556"/>
                  </a:lnTo>
                  <a:lnTo>
                    <a:pt x="534" y="1542"/>
                  </a:lnTo>
                  <a:lnTo>
                    <a:pt x="527" y="1523"/>
                  </a:lnTo>
                  <a:close/>
                  <a:moveTo>
                    <a:pt x="596" y="1495"/>
                  </a:moveTo>
                  <a:lnTo>
                    <a:pt x="563" y="1509"/>
                  </a:lnTo>
                  <a:lnTo>
                    <a:pt x="570" y="1528"/>
                  </a:lnTo>
                  <a:lnTo>
                    <a:pt x="603" y="1514"/>
                  </a:lnTo>
                  <a:lnTo>
                    <a:pt x="596" y="1495"/>
                  </a:lnTo>
                  <a:close/>
                  <a:moveTo>
                    <a:pt x="667" y="1467"/>
                  </a:moveTo>
                  <a:lnTo>
                    <a:pt x="631" y="1481"/>
                  </a:lnTo>
                  <a:lnTo>
                    <a:pt x="638" y="1500"/>
                  </a:lnTo>
                  <a:lnTo>
                    <a:pt x="674" y="1486"/>
                  </a:lnTo>
                  <a:lnTo>
                    <a:pt x="667" y="1467"/>
                  </a:lnTo>
                  <a:close/>
                  <a:moveTo>
                    <a:pt x="738" y="1438"/>
                  </a:moveTo>
                  <a:lnTo>
                    <a:pt x="702" y="1452"/>
                  </a:lnTo>
                  <a:lnTo>
                    <a:pt x="709" y="1471"/>
                  </a:lnTo>
                  <a:lnTo>
                    <a:pt x="745" y="1457"/>
                  </a:lnTo>
                  <a:lnTo>
                    <a:pt x="738" y="1438"/>
                  </a:lnTo>
                  <a:close/>
                  <a:moveTo>
                    <a:pt x="806" y="1410"/>
                  </a:moveTo>
                  <a:lnTo>
                    <a:pt x="771" y="1424"/>
                  </a:lnTo>
                  <a:lnTo>
                    <a:pt x="778" y="1443"/>
                  </a:lnTo>
                  <a:lnTo>
                    <a:pt x="813" y="1429"/>
                  </a:lnTo>
                  <a:lnTo>
                    <a:pt x="806" y="1410"/>
                  </a:lnTo>
                  <a:close/>
                  <a:moveTo>
                    <a:pt x="877" y="1381"/>
                  </a:moveTo>
                  <a:lnTo>
                    <a:pt x="842" y="1396"/>
                  </a:lnTo>
                  <a:lnTo>
                    <a:pt x="849" y="1415"/>
                  </a:lnTo>
                  <a:lnTo>
                    <a:pt x="884" y="1398"/>
                  </a:lnTo>
                  <a:lnTo>
                    <a:pt x="877" y="1381"/>
                  </a:lnTo>
                  <a:close/>
                  <a:moveTo>
                    <a:pt x="946" y="1353"/>
                  </a:moveTo>
                  <a:lnTo>
                    <a:pt x="913" y="1367"/>
                  </a:lnTo>
                  <a:lnTo>
                    <a:pt x="920" y="1384"/>
                  </a:lnTo>
                  <a:lnTo>
                    <a:pt x="953" y="1370"/>
                  </a:lnTo>
                  <a:lnTo>
                    <a:pt x="946" y="1353"/>
                  </a:lnTo>
                  <a:close/>
                  <a:moveTo>
                    <a:pt x="1017" y="1325"/>
                  </a:moveTo>
                  <a:lnTo>
                    <a:pt x="981" y="1339"/>
                  </a:lnTo>
                  <a:lnTo>
                    <a:pt x="988" y="1355"/>
                  </a:lnTo>
                  <a:lnTo>
                    <a:pt x="1024" y="1341"/>
                  </a:lnTo>
                  <a:lnTo>
                    <a:pt x="1017" y="1325"/>
                  </a:lnTo>
                  <a:close/>
                  <a:moveTo>
                    <a:pt x="1088" y="1296"/>
                  </a:moveTo>
                  <a:lnTo>
                    <a:pt x="1052" y="1310"/>
                  </a:lnTo>
                  <a:lnTo>
                    <a:pt x="1059" y="1327"/>
                  </a:lnTo>
                  <a:lnTo>
                    <a:pt x="1095" y="1313"/>
                  </a:lnTo>
                  <a:lnTo>
                    <a:pt x="1088" y="1296"/>
                  </a:lnTo>
                  <a:close/>
                  <a:moveTo>
                    <a:pt x="1156" y="1268"/>
                  </a:moveTo>
                  <a:lnTo>
                    <a:pt x="1123" y="1282"/>
                  </a:lnTo>
                  <a:lnTo>
                    <a:pt x="1130" y="1299"/>
                  </a:lnTo>
                  <a:lnTo>
                    <a:pt x="1163" y="1284"/>
                  </a:lnTo>
                  <a:lnTo>
                    <a:pt x="1156" y="1268"/>
                  </a:lnTo>
                  <a:close/>
                  <a:moveTo>
                    <a:pt x="1227" y="1240"/>
                  </a:moveTo>
                  <a:lnTo>
                    <a:pt x="1192" y="1254"/>
                  </a:lnTo>
                  <a:lnTo>
                    <a:pt x="1199" y="1270"/>
                  </a:lnTo>
                  <a:lnTo>
                    <a:pt x="1234" y="1256"/>
                  </a:lnTo>
                  <a:lnTo>
                    <a:pt x="1227" y="1240"/>
                  </a:lnTo>
                  <a:close/>
                  <a:moveTo>
                    <a:pt x="1298" y="1211"/>
                  </a:moveTo>
                  <a:lnTo>
                    <a:pt x="1263" y="1225"/>
                  </a:lnTo>
                  <a:lnTo>
                    <a:pt x="1270" y="1242"/>
                  </a:lnTo>
                  <a:lnTo>
                    <a:pt x="1305" y="1228"/>
                  </a:lnTo>
                  <a:lnTo>
                    <a:pt x="1298" y="1211"/>
                  </a:lnTo>
                  <a:close/>
                  <a:moveTo>
                    <a:pt x="1367" y="1180"/>
                  </a:moveTo>
                  <a:lnTo>
                    <a:pt x="1331" y="1197"/>
                  </a:lnTo>
                  <a:lnTo>
                    <a:pt x="1338" y="1214"/>
                  </a:lnTo>
                  <a:lnTo>
                    <a:pt x="1374" y="1199"/>
                  </a:lnTo>
                  <a:lnTo>
                    <a:pt x="1367" y="1180"/>
                  </a:lnTo>
                  <a:close/>
                  <a:moveTo>
                    <a:pt x="1438" y="1152"/>
                  </a:moveTo>
                  <a:lnTo>
                    <a:pt x="1402" y="1166"/>
                  </a:lnTo>
                  <a:lnTo>
                    <a:pt x="1409" y="1185"/>
                  </a:lnTo>
                  <a:lnTo>
                    <a:pt x="1445" y="1171"/>
                  </a:lnTo>
                  <a:lnTo>
                    <a:pt x="1438" y="1152"/>
                  </a:lnTo>
                  <a:close/>
                  <a:moveTo>
                    <a:pt x="1509" y="1124"/>
                  </a:moveTo>
                  <a:lnTo>
                    <a:pt x="1473" y="1138"/>
                  </a:lnTo>
                  <a:lnTo>
                    <a:pt x="1480" y="1157"/>
                  </a:lnTo>
                  <a:lnTo>
                    <a:pt x="1516" y="1143"/>
                  </a:lnTo>
                  <a:lnTo>
                    <a:pt x="1509" y="1124"/>
                  </a:lnTo>
                  <a:close/>
                  <a:moveTo>
                    <a:pt x="1577" y="1095"/>
                  </a:moveTo>
                  <a:lnTo>
                    <a:pt x="1542" y="1109"/>
                  </a:lnTo>
                  <a:lnTo>
                    <a:pt x="1549" y="1128"/>
                  </a:lnTo>
                  <a:lnTo>
                    <a:pt x="1584" y="1114"/>
                  </a:lnTo>
                  <a:lnTo>
                    <a:pt x="1577" y="1095"/>
                  </a:lnTo>
                  <a:close/>
                  <a:moveTo>
                    <a:pt x="1648" y="1067"/>
                  </a:moveTo>
                  <a:lnTo>
                    <a:pt x="1613" y="1081"/>
                  </a:lnTo>
                  <a:lnTo>
                    <a:pt x="1620" y="1100"/>
                  </a:lnTo>
                  <a:lnTo>
                    <a:pt x="1655" y="1086"/>
                  </a:lnTo>
                  <a:lnTo>
                    <a:pt x="1648" y="1067"/>
                  </a:lnTo>
                  <a:close/>
                  <a:moveTo>
                    <a:pt x="1717" y="1038"/>
                  </a:moveTo>
                  <a:lnTo>
                    <a:pt x="1684" y="1053"/>
                  </a:lnTo>
                  <a:lnTo>
                    <a:pt x="1691" y="1072"/>
                  </a:lnTo>
                  <a:lnTo>
                    <a:pt x="1724" y="1055"/>
                  </a:lnTo>
                  <a:lnTo>
                    <a:pt x="1717" y="1038"/>
                  </a:lnTo>
                  <a:close/>
                  <a:moveTo>
                    <a:pt x="1788" y="1010"/>
                  </a:moveTo>
                  <a:lnTo>
                    <a:pt x="1752" y="1024"/>
                  </a:lnTo>
                  <a:lnTo>
                    <a:pt x="1759" y="1041"/>
                  </a:lnTo>
                  <a:lnTo>
                    <a:pt x="1795" y="1027"/>
                  </a:lnTo>
                  <a:lnTo>
                    <a:pt x="1788" y="1010"/>
                  </a:lnTo>
                  <a:close/>
                  <a:moveTo>
                    <a:pt x="1859" y="982"/>
                  </a:moveTo>
                  <a:lnTo>
                    <a:pt x="1823" y="996"/>
                  </a:lnTo>
                  <a:lnTo>
                    <a:pt x="1830" y="1012"/>
                  </a:lnTo>
                  <a:lnTo>
                    <a:pt x="1866" y="998"/>
                  </a:lnTo>
                  <a:lnTo>
                    <a:pt x="1859" y="982"/>
                  </a:lnTo>
                  <a:close/>
                  <a:moveTo>
                    <a:pt x="1927" y="953"/>
                  </a:moveTo>
                  <a:lnTo>
                    <a:pt x="1894" y="968"/>
                  </a:lnTo>
                  <a:lnTo>
                    <a:pt x="1901" y="984"/>
                  </a:lnTo>
                  <a:lnTo>
                    <a:pt x="1934" y="970"/>
                  </a:lnTo>
                  <a:lnTo>
                    <a:pt x="1927" y="953"/>
                  </a:lnTo>
                  <a:close/>
                  <a:moveTo>
                    <a:pt x="1998" y="925"/>
                  </a:moveTo>
                  <a:lnTo>
                    <a:pt x="1963" y="939"/>
                  </a:lnTo>
                  <a:lnTo>
                    <a:pt x="1970" y="956"/>
                  </a:lnTo>
                  <a:lnTo>
                    <a:pt x="2005" y="942"/>
                  </a:lnTo>
                  <a:lnTo>
                    <a:pt x="1998" y="925"/>
                  </a:lnTo>
                  <a:close/>
                  <a:moveTo>
                    <a:pt x="2069" y="897"/>
                  </a:moveTo>
                  <a:lnTo>
                    <a:pt x="2034" y="911"/>
                  </a:lnTo>
                  <a:lnTo>
                    <a:pt x="2041" y="927"/>
                  </a:lnTo>
                  <a:lnTo>
                    <a:pt x="2076" y="913"/>
                  </a:lnTo>
                  <a:lnTo>
                    <a:pt x="2069" y="897"/>
                  </a:lnTo>
                  <a:close/>
                  <a:moveTo>
                    <a:pt x="2138" y="868"/>
                  </a:moveTo>
                  <a:lnTo>
                    <a:pt x="2102" y="882"/>
                  </a:lnTo>
                  <a:lnTo>
                    <a:pt x="2109" y="899"/>
                  </a:lnTo>
                  <a:lnTo>
                    <a:pt x="2145" y="885"/>
                  </a:lnTo>
                  <a:lnTo>
                    <a:pt x="2138" y="868"/>
                  </a:lnTo>
                  <a:close/>
                  <a:moveTo>
                    <a:pt x="2209" y="840"/>
                  </a:moveTo>
                  <a:lnTo>
                    <a:pt x="2173" y="854"/>
                  </a:lnTo>
                  <a:lnTo>
                    <a:pt x="2180" y="871"/>
                  </a:lnTo>
                  <a:lnTo>
                    <a:pt x="2216" y="856"/>
                  </a:lnTo>
                  <a:lnTo>
                    <a:pt x="2209" y="840"/>
                  </a:lnTo>
                  <a:close/>
                  <a:moveTo>
                    <a:pt x="2277" y="809"/>
                  </a:moveTo>
                  <a:lnTo>
                    <a:pt x="2244" y="823"/>
                  </a:lnTo>
                  <a:lnTo>
                    <a:pt x="2251" y="842"/>
                  </a:lnTo>
                  <a:lnTo>
                    <a:pt x="2287" y="828"/>
                  </a:lnTo>
                  <a:lnTo>
                    <a:pt x="2277" y="809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3820196" y="3287632"/>
              <a:ext cx="4519763" cy="994599"/>
            </a:xfrm>
            <a:custGeom>
              <a:avLst/>
              <a:gdLst>
                <a:gd name="T0" fmla="*/ 6025 w 6103"/>
                <a:gd name="T1" fmla="*/ 1315 h 1343"/>
                <a:gd name="T2" fmla="*/ 5926 w 6103"/>
                <a:gd name="T3" fmla="*/ 1258 h 1343"/>
                <a:gd name="T4" fmla="*/ 5779 w 6103"/>
                <a:gd name="T5" fmla="*/ 1220 h 1343"/>
                <a:gd name="T6" fmla="*/ 5749 w 6103"/>
                <a:gd name="T7" fmla="*/ 1190 h 1343"/>
                <a:gd name="T8" fmla="*/ 5638 w 6103"/>
                <a:gd name="T9" fmla="*/ 1166 h 1343"/>
                <a:gd name="T10" fmla="*/ 5531 w 6103"/>
                <a:gd name="T11" fmla="*/ 1126 h 1343"/>
                <a:gd name="T12" fmla="*/ 5432 w 6103"/>
                <a:gd name="T13" fmla="*/ 1069 h 1343"/>
                <a:gd name="T14" fmla="*/ 5283 w 6103"/>
                <a:gd name="T15" fmla="*/ 1031 h 1343"/>
                <a:gd name="T16" fmla="*/ 5255 w 6103"/>
                <a:gd name="T17" fmla="*/ 1000 h 1343"/>
                <a:gd name="T18" fmla="*/ 5141 w 6103"/>
                <a:gd name="T19" fmla="*/ 979 h 1343"/>
                <a:gd name="T20" fmla="*/ 5037 w 6103"/>
                <a:gd name="T21" fmla="*/ 939 h 1343"/>
                <a:gd name="T22" fmla="*/ 4938 w 6103"/>
                <a:gd name="T23" fmla="*/ 880 h 1343"/>
                <a:gd name="T24" fmla="*/ 4789 w 6103"/>
                <a:gd name="T25" fmla="*/ 844 h 1343"/>
                <a:gd name="T26" fmla="*/ 4760 w 6103"/>
                <a:gd name="T27" fmla="*/ 814 h 1343"/>
                <a:gd name="T28" fmla="*/ 4647 w 6103"/>
                <a:gd name="T29" fmla="*/ 790 h 1343"/>
                <a:gd name="T30" fmla="*/ 4540 w 6103"/>
                <a:gd name="T31" fmla="*/ 750 h 1343"/>
                <a:gd name="T32" fmla="*/ 4441 w 6103"/>
                <a:gd name="T33" fmla="*/ 691 h 1343"/>
                <a:gd name="T34" fmla="*/ 4294 w 6103"/>
                <a:gd name="T35" fmla="*/ 655 h 1343"/>
                <a:gd name="T36" fmla="*/ 4266 w 6103"/>
                <a:gd name="T37" fmla="*/ 624 h 1343"/>
                <a:gd name="T38" fmla="*/ 4153 w 6103"/>
                <a:gd name="T39" fmla="*/ 601 h 1343"/>
                <a:gd name="T40" fmla="*/ 4046 w 6103"/>
                <a:gd name="T41" fmla="*/ 561 h 1343"/>
                <a:gd name="T42" fmla="*/ 3947 w 6103"/>
                <a:gd name="T43" fmla="*/ 501 h 1343"/>
                <a:gd name="T44" fmla="*/ 3798 w 6103"/>
                <a:gd name="T45" fmla="*/ 466 h 1343"/>
                <a:gd name="T46" fmla="*/ 3769 w 6103"/>
                <a:gd name="T47" fmla="*/ 435 h 1343"/>
                <a:gd name="T48" fmla="*/ 3658 w 6103"/>
                <a:gd name="T49" fmla="*/ 412 h 1343"/>
                <a:gd name="T50" fmla="*/ 3552 w 6103"/>
                <a:gd name="T51" fmla="*/ 371 h 1343"/>
                <a:gd name="T52" fmla="*/ 3453 w 6103"/>
                <a:gd name="T53" fmla="*/ 315 h 1343"/>
                <a:gd name="T54" fmla="*/ 3304 w 6103"/>
                <a:gd name="T55" fmla="*/ 277 h 1343"/>
                <a:gd name="T56" fmla="*/ 3275 w 6103"/>
                <a:gd name="T57" fmla="*/ 246 h 1343"/>
                <a:gd name="T58" fmla="*/ 3162 w 6103"/>
                <a:gd name="T59" fmla="*/ 225 h 1343"/>
                <a:gd name="T60" fmla="*/ 3053 w 6103"/>
                <a:gd name="T61" fmla="*/ 182 h 1343"/>
                <a:gd name="T62" fmla="*/ 2946 w 6103"/>
                <a:gd name="T63" fmla="*/ 177 h 1343"/>
                <a:gd name="T64" fmla="*/ 2909 w 6103"/>
                <a:gd name="T65" fmla="*/ 156 h 1343"/>
                <a:gd name="T66" fmla="*/ 2795 w 6103"/>
                <a:gd name="T67" fmla="*/ 168 h 1343"/>
                <a:gd name="T68" fmla="*/ 2682 w 6103"/>
                <a:gd name="T69" fmla="*/ 163 h 1343"/>
                <a:gd name="T70" fmla="*/ 2568 w 6103"/>
                <a:gd name="T71" fmla="*/ 137 h 1343"/>
                <a:gd name="T72" fmla="*/ 2417 w 6103"/>
                <a:gd name="T73" fmla="*/ 149 h 1343"/>
                <a:gd name="T74" fmla="*/ 2381 w 6103"/>
                <a:gd name="T75" fmla="*/ 128 h 1343"/>
                <a:gd name="T76" fmla="*/ 2265 w 6103"/>
                <a:gd name="T77" fmla="*/ 140 h 1343"/>
                <a:gd name="T78" fmla="*/ 2152 w 6103"/>
                <a:gd name="T79" fmla="*/ 135 h 1343"/>
                <a:gd name="T80" fmla="*/ 2041 w 6103"/>
                <a:gd name="T81" fmla="*/ 109 h 1343"/>
                <a:gd name="T82" fmla="*/ 1887 w 6103"/>
                <a:gd name="T83" fmla="*/ 121 h 1343"/>
                <a:gd name="T84" fmla="*/ 1852 w 6103"/>
                <a:gd name="T85" fmla="*/ 99 h 1343"/>
                <a:gd name="T86" fmla="*/ 1736 w 6103"/>
                <a:gd name="T87" fmla="*/ 111 h 1343"/>
                <a:gd name="T88" fmla="*/ 1625 w 6103"/>
                <a:gd name="T89" fmla="*/ 106 h 1343"/>
                <a:gd name="T90" fmla="*/ 1511 w 6103"/>
                <a:gd name="T91" fmla="*/ 80 h 1343"/>
                <a:gd name="T92" fmla="*/ 1360 w 6103"/>
                <a:gd name="T93" fmla="*/ 92 h 1343"/>
                <a:gd name="T94" fmla="*/ 1322 w 6103"/>
                <a:gd name="T95" fmla="*/ 71 h 1343"/>
                <a:gd name="T96" fmla="*/ 1208 w 6103"/>
                <a:gd name="T97" fmla="*/ 83 h 1343"/>
                <a:gd name="T98" fmla="*/ 1095 w 6103"/>
                <a:gd name="T99" fmla="*/ 78 h 1343"/>
                <a:gd name="T100" fmla="*/ 981 w 6103"/>
                <a:gd name="T101" fmla="*/ 52 h 1343"/>
                <a:gd name="T102" fmla="*/ 830 w 6103"/>
                <a:gd name="T103" fmla="*/ 64 h 1343"/>
                <a:gd name="T104" fmla="*/ 792 w 6103"/>
                <a:gd name="T105" fmla="*/ 43 h 1343"/>
                <a:gd name="T106" fmla="*/ 679 w 6103"/>
                <a:gd name="T107" fmla="*/ 57 h 1343"/>
                <a:gd name="T108" fmla="*/ 565 w 6103"/>
                <a:gd name="T109" fmla="*/ 50 h 1343"/>
                <a:gd name="T110" fmla="*/ 454 w 6103"/>
                <a:gd name="T111" fmla="*/ 24 h 1343"/>
                <a:gd name="T112" fmla="*/ 300 w 6103"/>
                <a:gd name="T113" fmla="*/ 35 h 1343"/>
                <a:gd name="T114" fmla="*/ 265 w 6103"/>
                <a:gd name="T115" fmla="*/ 14 h 1343"/>
                <a:gd name="T116" fmla="*/ 149 w 6103"/>
                <a:gd name="T117" fmla="*/ 28 h 1343"/>
                <a:gd name="T118" fmla="*/ 35 w 6103"/>
                <a:gd name="T119" fmla="*/ 21 h 1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103" h="1343">
                  <a:moveTo>
                    <a:pt x="6061" y="1329"/>
                  </a:moveTo>
                  <a:lnTo>
                    <a:pt x="6096" y="1343"/>
                  </a:lnTo>
                  <a:lnTo>
                    <a:pt x="6103" y="1324"/>
                  </a:lnTo>
                  <a:lnTo>
                    <a:pt x="6068" y="1310"/>
                  </a:lnTo>
                  <a:lnTo>
                    <a:pt x="6061" y="1329"/>
                  </a:lnTo>
                  <a:close/>
                  <a:moveTo>
                    <a:pt x="5990" y="1301"/>
                  </a:moveTo>
                  <a:lnTo>
                    <a:pt x="6025" y="1315"/>
                  </a:lnTo>
                  <a:lnTo>
                    <a:pt x="6033" y="1298"/>
                  </a:lnTo>
                  <a:lnTo>
                    <a:pt x="5997" y="1284"/>
                  </a:lnTo>
                  <a:lnTo>
                    <a:pt x="5990" y="1301"/>
                  </a:lnTo>
                  <a:close/>
                  <a:moveTo>
                    <a:pt x="5919" y="1275"/>
                  </a:moveTo>
                  <a:lnTo>
                    <a:pt x="5954" y="1289"/>
                  </a:lnTo>
                  <a:lnTo>
                    <a:pt x="5962" y="1270"/>
                  </a:lnTo>
                  <a:lnTo>
                    <a:pt x="5926" y="1258"/>
                  </a:lnTo>
                  <a:lnTo>
                    <a:pt x="5919" y="1275"/>
                  </a:lnTo>
                  <a:close/>
                  <a:moveTo>
                    <a:pt x="5848" y="1249"/>
                  </a:moveTo>
                  <a:lnTo>
                    <a:pt x="5884" y="1261"/>
                  </a:lnTo>
                  <a:lnTo>
                    <a:pt x="5891" y="1244"/>
                  </a:lnTo>
                  <a:lnTo>
                    <a:pt x="5855" y="1230"/>
                  </a:lnTo>
                  <a:lnTo>
                    <a:pt x="5848" y="1249"/>
                  </a:lnTo>
                  <a:close/>
                  <a:moveTo>
                    <a:pt x="5779" y="1220"/>
                  </a:moveTo>
                  <a:lnTo>
                    <a:pt x="5813" y="1235"/>
                  </a:lnTo>
                  <a:lnTo>
                    <a:pt x="5820" y="1216"/>
                  </a:lnTo>
                  <a:lnTo>
                    <a:pt x="5784" y="1204"/>
                  </a:lnTo>
                  <a:lnTo>
                    <a:pt x="5779" y="1220"/>
                  </a:lnTo>
                  <a:close/>
                  <a:moveTo>
                    <a:pt x="5709" y="1194"/>
                  </a:moveTo>
                  <a:lnTo>
                    <a:pt x="5744" y="1209"/>
                  </a:lnTo>
                  <a:lnTo>
                    <a:pt x="5749" y="1190"/>
                  </a:lnTo>
                  <a:lnTo>
                    <a:pt x="5713" y="1175"/>
                  </a:lnTo>
                  <a:lnTo>
                    <a:pt x="5709" y="1194"/>
                  </a:lnTo>
                  <a:close/>
                  <a:moveTo>
                    <a:pt x="5638" y="1166"/>
                  </a:moveTo>
                  <a:lnTo>
                    <a:pt x="5673" y="1180"/>
                  </a:lnTo>
                  <a:lnTo>
                    <a:pt x="5680" y="1164"/>
                  </a:lnTo>
                  <a:lnTo>
                    <a:pt x="5645" y="1149"/>
                  </a:lnTo>
                  <a:lnTo>
                    <a:pt x="5638" y="1166"/>
                  </a:lnTo>
                  <a:close/>
                  <a:moveTo>
                    <a:pt x="5567" y="1140"/>
                  </a:moveTo>
                  <a:lnTo>
                    <a:pt x="5602" y="1154"/>
                  </a:lnTo>
                  <a:lnTo>
                    <a:pt x="5609" y="1135"/>
                  </a:lnTo>
                  <a:lnTo>
                    <a:pt x="5574" y="1123"/>
                  </a:lnTo>
                  <a:lnTo>
                    <a:pt x="5567" y="1140"/>
                  </a:lnTo>
                  <a:close/>
                  <a:moveTo>
                    <a:pt x="5496" y="1114"/>
                  </a:moveTo>
                  <a:lnTo>
                    <a:pt x="5531" y="1126"/>
                  </a:lnTo>
                  <a:lnTo>
                    <a:pt x="5538" y="1109"/>
                  </a:lnTo>
                  <a:lnTo>
                    <a:pt x="5503" y="1095"/>
                  </a:lnTo>
                  <a:lnTo>
                    <a:pt x="5496" y="1114"/>
                  </a:lnTo>
                  <a:close/>
                  <a:moveTo>
                    <a:pt x="5425" y="1086"/>
                  </a:moveTo>
                  <a:lnTo>
                    <a:pt x="5460" y="1100"/>
                  </a:lnTo>
                  <a:lnTo>
                    <a:pt x="5467" y="1081"/>
                  </a:lnTo>
                  <a:lnTo>
                    <a:pt x="5432" y="1069"/>
                  </a:lnTo>
                  <a:lnTo>
                    <a:pt x="5425" y="1086"/>
                  </a:lnTo>
                  <a:close/>
                  <a:moveTo>
                    <a:pt x="5354" y="1060"/>
                  </a:moveTo>
                  <a:lnTo>
                    <a:pt x="5389" y="1074"/>
                  </a:lnTo>
                  <a:lnTo>
                    <a:pt x="5396" y="1055"/>
                  </a:lnTo>
                  <a:lnTo>
                    <a:pt x="5361" y="1041"/>
                  </a:lnTo>
                  <a:lnTo>
                    <a:pt x="5354" y="1060"/>
                  </a:lnTo>
                  <a:close/>
                  <a:moveTo>
                    <a:pt x="5283" y="1031"/>
                  </a:moveTo>
                  <a:lnTo>
                    <a:pt x="5318" y="1045"/>
                  </a:lnTo>
                  <a:lnTo>
                    <a:pt x="5325" y="1029"/>
                  </a:lnTo>
                  <a:lnTo>
                    <a:pt x="5290" y="1015"/>
                  </a:lnTo>
                  <a:lnTo>
                    <a:pt x="5283" y="1031"/>
                  </a:lnTo>
                  <a:close/>
                  <a:moveTo>
                    <a:pt x="5212" y="1005"/>
                  </a:moveTo>
                  <a:lnTo>
                    <a:pt x="5247" y="1019"/>
                  </a:lnTo>
                  <a:lnTo>
                    <a:pt x="5255" y="1000"/>
                  </a:lnTo>
                  <a:lnTo>
                    <a:pt x="5219" y="989"/>
                  </a:lnTo>
                  <a:lnTo>
                    <a:pt x="5212" y="1005"/>
                  </a:lnTo>
                  <a:close/>
                  <a:moveTo>
                    <a:pt x="5141" y="979"/>
                  </a:moveTo>
                  <a:lnTo>
                    <a:pt x="5176" y="991"/>
                  </a:lnTo>
                  <a:lnTo>
                    <a:pt x="5184" y="974"/>
                  </a:lnTo>
                  <a:lnTo>
                    <a:pt x="5148" y="960"/>
                  </a:lnTo>
                  <a:lnTo>
                    <a:pt x="5141" y="979"/>
                  </a:lnTo>
                  <a:close/>
                  <a:moveTo>
                    <a:pt x="5072" y="951"/>
                  </a:moveTo>
                  <a:lnTo>
                    <a:pt x="5106" y="965"/>
                  </a:lnTo>
                  <a:lnTo>
                    <a:pt x="5113" y="946"/>
                  </a:lnTo>
                  <a:lnTo>
                    <a:pt x="5077" y="934"/>
                  </a:lnTo>
                  <a:lnTo>
                    <a:pt x="5072" y="951"/>
                  </a:lnTo>
                  <a:close/>
                  <a:moveTo>
                    <a:pt x="5001" y="925"/>
                  </a:moveTo>
                  <a:lnTo>
                    <a:pt x="5037" y="939"/>
                  </a:lnTo>
                  <a:lnTo>
                    <a:pt x="5042" y="920"/>
                  </a:lnTo>
                  <a:lnTo>
                    <a:pt x="5006" y="906"/>
                  </a:lnTo>
                  <a:lnTo>
                    <a:pt x="5001" y="925"/>
                  </a:lnTo>
                  <a:close/>
                  <a:moveTo>
                    <a:pt x="4931" y="896"/>
                  </a:moveTo>
                  <a:lnTo>
                    <a:pt x="4966" y="911"/>
                  </a:lnTo>
                  <a:lnTo>
                    <a:pt x="4973" y="894"/>
                  </a:lnTo>
                  <a:lnTo>
                    <a:pt x="4938" y="880"/>
                  </a:lnTo>
                  <a:lnTo>
                    <a:pt x="4931" y="896"/>
                  </a:lnTo>
                  <a:close/>
                  <a:moveTo>
                    <a:pt x="4860" y="870"/>
                  </a:moveTo>
                  <a:lnTo>
                    <a:pt x="4895" y="885"/>
                  </a:lnTo>
                  <a:lnTo>
                    <a:pt x="4902" y="866"/>
                  </a:lnTo>
                  <a:lnTo>
                    <a:pt x="4867" y="854"/>
                  </a:lnTo>
                  <a:lnTo>
                    <a:pt x="4860" y="870"/>
                  </a:lnTo>
                  <a:close/>
                  <a:moveTo>
                    <a:pt x="4789" y="844"/>
                  </a:moveTo>
                  <a:lnTo>
                    <a:pt x="4824" y="856"/>
                  </a:lnTo>
                  <a:lnTo>
                    <a:pt x="4831" y="840"/>
                  </a:lnTo>
                  <a:lnTo>
                    <a:pt x="4796" y="825"/>
                  </a:lnTo>
                  <a:lnTo>
                    <a:pt x="4789" y="844"/>
                  </a:lnTo>
                  <a:close/>
                  <a:moveTo>
                    <a:pt x="4718" y="816"/>
                  </a:moveTo>
                  <a:lnTo>
                    <a:pt x="4753" y="830"/>
                  </a:lnTo>
                  <a:lnTo>
                    <a:pt x="4760" y="814"/>
                  </a:lnTo>
                  <a:lnTo>
                    <a:pt x="4725" y="799"/>
                  </a:lnTo>
                  <a:lnTo>
                    <a:pt x="4718" y="816"/>
                  </a:lnTo>
                  <a:close/>
                  <a:moveTo>
                    <a:pt x="4647" y="790"/>
                  </a:moveTo>
                  <a:lnTo>
                    <a:pt x="4682" y="804"/>
                  </a:lnTo>
                  <a:lnTo>
                    <a:pt x="4689" y="785"/>
                  </a:lnTo>
                  <a:lnTo>
                    <a:pt x="4654" y="771"/>
                  </a:lnTo>
                  <a:lnTo>
                    <a:pt x="4647" y="790"/>
                  </a:lnTo>
                  <a:close/>
                  <a:moveTo>
                    <a:pt x="4576" y="762"/>
                  </a:moveTo>
                  <a:lnTo>
                    <a:pt x="4611" y="776"/>
                  </a:lnTo>
                  <a:lnTo>
                    <a:pt x="4618" y="759"/>
                  </a:lnTo>
                  <a:lnTo>
                    <a:pt x="4583" y="745"/>
                  </a:lnTo>
                  <a:lnTo>
                    <a:pt x="4576" y="762"/>
                  </a:lnTo>
                  <a:close/>
                  <a:moveTo>
                    <a:pt x="4505" y="736"/>
                  </a:moveTo>
                  <a:lnTo>
                    <a:pt x="4540" y="750"/>
                  </a:lnTo>
                  <a:lnTo>
                    <a:pt x="4547" y="731"/>
                  </a:lnTo>
                  <a:lnTo>
                    <a:pt x="4512" y="719"/>
                  </a:lnTo>
                  <a:lnTo>
                    <a:pt x="4505" y="736"/>
                  </a:lnTo>
                  <a:close/>
                  <a:moveTo>
                    <a:pt x="4434" y="710"/>
                  </a:moveTo>
                  <a:lnTo>
                    <a:pt x="4469" y="721"/>
                  </a:lnTo>
                  <a:lnTo>
                    <a:pt x="4476" y="705"/>
                  </a:lnTo>
                  <a:lnTo>
                    <a:pt x="4441" y="691"/>
                  </a:lnTo>
                  <a:lnTo>
                    <a:pt x="4434" y="710"/>
                  </a:lnTo>
                  <a:close/>
                  <a:moveTo>
                    <a:pt x="4365" y="681"/>
                  </a:moveTo>
                  <a:lnTo>
                    <a:pt x="4398" y="695"/>
                  </a:lnTo>
                  <a:lnTo>
                    <a:pt x="4406" y="679"/>
                  </a:lnTo>
                  <a:lnTo>
                    <a:pt x="4370" y="665"/>
                  </a:lnTo>
                  <a:lnTo>
                    <a:pt x="4365" y="681"/>
                  </a:lnTo>
                  <a:close/>
                  <a:moveTo>
                    <a:pt x="4294" y="655"/>
                  </a:moveTo>
                  <a:lnTo>
                    <a:pt x="4330" y="669"/>
                  </a:lnTo>
                  <a:lnTo>
                    <a:pt x="4335" y="650"/>
                  </a:lnTo>
                  <a:lnTo>
                    <a:pt x="4299" y="636"/>
                  </a:lnTo>
                  <a:lnTo>
                    <a:pt x="4294" y="655"/>
                  </a:lnTo>
                  <a:close/>
                  <a:moveTo>
                    <a:pt x="4223" y="629"/>
                  </a:moveTo>
                  <a:lnTo>
                    <a:pt x="4259" y="641"/>
                  </a:lnTo>
                  <a:lnTo>
                    <a:pt x="4266" y="624"/>
                  </a:lnTo>
                  <a:lnTo>
                    <a:pt x="4231" y="610"/>
                  </a:lnTo>
                  <a:lnTo>
                    <a:pt x="4223" y="629"/>
                  </a:lnTo>
                  <a:close/>
                  <a:moveTo>
                    <a:pt x="4153" y="601"/>
                  </a:moveTo>
                  <a:lnTo>
                    <a:pt x="4188" y="615"/>
                  </a:lnTo>
                  <a:lnTo>
                    <a:pt x="4195" y="596"/>
                  </a:lnTo>
                  <a:lnTo>
                    <a:pt x="4160" y="584"/>
                  </a:lnTo>
                  <a:lnTo>
                    <a:pt x="4153" y="601"/>
                  </a:lnTo>
                  <a:close/>
                  <a:moveTo>
                    <a:pt x="4082" y="575"/>
                  </a:moveTo>
                  <a:lnTo>
                    <a:pt x="4117" y="587"/>
                  </a:lnTo>
                  <a:lnTo>
                    <a:pt x="4124" y="570"/>
                  </a:lnTo>
                  <a:lnTo>
                    <a:pt x="4089" y="556"/>
                  </a:lnTo>
                  <a:lnTo>
                    <a:pt x="4082" y="575"/>
                  </a:lnTo>
                  <a:close/>
                  <a:moveTo>
                    <a:pt x="4011" y="546"/>
                  </a:moveTo>
                  <a:lnTo>
                    <a:pt x="4046" y="561"/>
                  </a:lnTo>
                  <a:lnTo>
                    <a:pt x="4053" y="544"/>
                  </a:lnTo>
                  <a:lnTo>
                    <a:pt x="4018" y="530"/>
                  </a:lnTo>
                  <a:lnTo>
                    <a:pt x="4011" y="546"/>
                  </a:lnTo>
                  <a:close/>
                  <a:moveTo>
                    <a:pt x="3940" y="520"/>
                  </a:moveTo>
                  <a:lnTo>
                    <a:pt x="3975" y="535"/>
                  </a:lnTo>
                  <a:lnTo>
                    <a:pt x="3982" y="516"/>
                  </a:lnTo>
                  <a:lnTo>
                    <a:pt x="3947" y="501"/>
                  </a:lnTo>
                  <a:lnTo>
                    <a:pt x="3940" y="520"/>
                  </a:lnTo>
                  <a:close/>
                  <a:moveTo>
                    <a:pt x="3869" y="494"/>
                  </a:moveTo>
                  <a:lnTo>
                    <a:pt x="3904" y="506"/>
                  </a:lnTo>
                  <a:lnTo>
                    <a:pt x="3911" y="490"/>
                  </a:lnTo>
                  <a:lnTo>
                    <a:pt x="3876" y="475"/>
                  </a:lnTo>
                  <a:lnTo>
                    <a:pt x="3869" y="494"/>
                  </a:lnTo>
                  <a:close/>
                  <a:moveTo>
                    <a:pt x="3798" y="466"/>
                  </a:moveTo>
                  <a:lnTo>
                    <a:pt x="3833" y="480"/>
                  </a:lnTo>
                  <a:lnTo>
                    <a:pt x="3840" y="461"/>
                  </a:lnTo>
                  <a:lnTo>
                    <a:pt x="3805" y="449"/>
                  </a:lnTo>
                  <a:lnTo>
                    <a:pt x="3798" y="466"/>
                  </a:lnTo>
                  <a:close/>
                  <a:moveTo>
                    <a:pt x="3727" y="440"/>
                  </a:moveTo>
                  <a:lnTo>
                    <a:pt x="3762" y="452"/>
                  </a:lnTo>
                  <a:lnTo>
                    <a:pt x="3769" y="435"/>
                  </a:lnTo>
                  <a:lnTo>
                    <a:pt x="3734" y="421"/>
                  </a:lnTo>
                  <a:lnTo>
                    <a:pt x="3727" y="440"/>
                  </a:lnTo>
                  <a:close/>
                  <a:moveTo>
                    <a:pt x="3658" y="412"/>
                  </a:moveTo>
                  <a:lnTo>
                    <a:pt x="3691" y="426"/>
                  </a:lnTo>
                  <a:lnTo>
                    <a:pt x="3698" y="409"/>
                  </a:lnTo>
                  <a:lnTo>
                    <a:pt x="3663" y="395"/>
                  </a:lnTo>
                  <a:lnTo>
                    <a:pt x="3658" y="412"/>
                  </a:lnTo>
                  <a:close/>
                  <a:moveTo>
                    <a:pt x="3587" y="386"/>
                  </a:moveTo>
                  <a:lnTo>
                    <a:pt x="3623" y="400"/>
                  </a:lnTo>
                  <a:lnTo>
                    <a:pt x="3628" y="381"/>
                  </a:lnTo>
                  <a:lnTo>
                    <a:pt x="3592" y="367"/>
                  </a:lnTo>
                  <a:lnTo>
                    <a:pt x="3587" y="386"/>
                  </a:lnTo>
                  <a:close/>
                  <a:moveTo>
                    <a:pt x="3516" y="360"/>
                  </a:moveTo>
                  <a:lnTo>
                    <a:pt x="3552" y="371"/>
                  </a:lnTo>
                  <a:lnTo>
                    <a:pt x="3557" y="355"/>
                  </a:lnTo>
                  <a:lnTo>
                    <a:pt x="3523" y="341"/>
                  </a:lnTo>
                  <a:lnTo>
                    <a:pt x="3516" y="360"/>
                  </a:lnTo>
                  <a:close/>
                  <a:moveTo>
                    <a:pt x="3445" y="331"/>
                  </a:moveTo>
                  <a:lnTo>
                    <a:pt x="3481" y="345"/>
                  </a:lnTo>
                  <a:lnTo>
                    <a:pt x="3488" y="326"/>
                  </a:lnTo>
                  <a:lnTo>
                    <a:pt x="3453" y="315"/>
                  </a:lnTo>
                  <a:lnTo>
                    <a:pt x="3445" y="331"/>
                  </a:lnTo>
                  <a:close/>
                  <a:moveTo>
                    <a:pt x="3375" y="305"/>
                  </a:moveTo>
                  <a:lnTo>
                    <a:pt x="3410" y="317"/>
                  </a:lnTo>
                  <a:lnTo>
                    <a:pt x="3417" y="300"/>
                  </a:lnTo>
                  <a:lnTo>
                    <a:pt x="3382" y="286"/>
                  </a:lnTo>
                  <a:lnTo>
                    <a:pt x="3375" y="305"/>
                  </a:lnTo>
                  <a:close/>
                  <a:moveTo>
                    <a:pt x="3304" y="277"/>
                  </a:moveTo>
                  <a:lnTo>
                    <a:pt x="3339" y="291"/>
                  </a:lnTo>
                  <a:lnTo>
                    <a:pt x="3346" y="274"/>
                  </a:lnTo>
                  <a:lnTo>
                    <a:pt x="3311" y="260"/>
                  </a:lnTo>
                  <a:lnTo>
                    <a:pt x="3304" y="277"/>
                  </a:lnTo>
                  <a:close/>
                  <a:moveTo>
                    <a:pt x="3233" y="251"/>
                  </a:moveTo>
                  <a:lnTo>
                    <a:pt x="3268" y="265"/>
                  </a:lnTo>
                  <a:lnTo>
                    <a:pt x="3275" y="246"/>
                  </a:lnTo>
                  <a:lnTo>
                    <a:pt x="3240" y="232"/>
                  </a:lnTo>
                  <a:lnTo>
                    <a:pt x="3233" y="251"/>
                  </a:lnTo>
                  <a:close/>
                  <a:moveTo>
                    <a:pt x="3162" y="225"/>
                  </a:moveTo>
                  <a:lnTo>
                    <a:pt x="3197" y="237"/>
                  </a:lnTo>
                  <a:lnTo>
                    <a:pt x="3204" y="220"/>
                  </a:lnTo>
                  <a:lnTo>
                    <a:pt x="3169" y="206"/>
                  </a:lnTo>
                  <a:lnTo>
                    <a:pt x="3162" y="225"/>
                  </a:lnTo>
                  <a:close/>
                  <a:moveTo>
                    <a:pt x="3091" y="196"/>
                  </a:moveTo>
                  <a:lnTo>
                    <a:pt x="3126" y="211"/>
                  </a:lnTo>
                  <a:lnTo>
                    <a:pt x="3133" y="192"/>
                  </a:lnTo>
                  <a:lnTo>
                    <a:pt x="3098" y="180"/>
                  </a:lnTo>
                  <a:lnTo>
                    <a:pt x="3091" y="196"/>
                  </a:lnTo>
                  <a:close/>
                  <a:moveTo>
                    <a:pt x="3022" y="180"/>
                  </a:moveTo>
                  <a:lnTo>
                    <a:pt x="3053" y="182"/>
                  </a:lnTo>
                  <a:lnTo>
                    <a:pt x="3055" y="182"/>
                  </a:lnTo>
                  <a:lnTo>
                    <a:pt x="3062" y="166"/>
                  </a:lnTo>
                  <a:lnTo>
                    <a:pt x="3058" y="163"/>
                  </a:lnTo>
                  <a:lnTo>
                    <a:pt x="3058" y="163"/>
                  </a:lnTo>
                  <a:lnTo>
                    <a:pt x="3022" y="161"/>
                  </a:lnTo>
                  <a:lnTo>
                    <a:pt x="3022" y="180"/>
                  </a:lnTo>
                  <a:close/>
                  <a:moveTo>
                    <a:pt x="2946" y="177"/>
                  </a:moveTo>
                  <a:lnTo>
                    <a:pt x="2984" y="177"/>
                  </a:lnTo>
                  <a:lnTo>
                    <a:pt x="2984" y="158"/>
                  </a:lnTo>
                  <a:lnTo>
                    <a:pt x="2946" y="158"/>
                  </a:lnTo>
                  <a:lnTo>
                    <a:pt x="2946" y="177"/>
                  </a:lnTo>
                  <a:close/>
                  <a:moveTo>
                    <a:pt x="2871" y="173"/>
                  </a:moveTo>
                  <a:lnTo>
                    <a:pt x="2909" y="175"/>
                  </a:lnTo>
                  <a:lnTo>
                    <a:pt x="2909" y="156"/>
                  </a:lnTo>
                  <a:lnTo>
                    <a:pt x="2871" y="154"/>
                  </a:lnTo>
                  <a:lnTo>
                    <a:pt x="2871" y="173"/>
                  </a:lnTo>
                  <a:close/>
                  <a:moveTo>
                    <a:pt x="2795" y="168"/>
                  </a:moveTo>
                  <a:lnTo>
                    <a:pt x="2833" y="170"/>
                  </a:lnTo>
                  <a:lnTo>
                    <a:pt x="2833" y="151"/>
                  </a:lnTo>
                  <a:lnTo>
                    <a:pt x="2795" y="149"/>
                  </a:lnTo>
                  <a:lnTo>
                    <a:pt x="2795" y="168"/>
                  </a:lnTo>
                  <a:close/>
                  <a:moveTo>
                    <a:pt x="2719" y="163"/>
                  </a:moveTo>
                  <a:lnTo>
                    <a:pt x="2757" y="166"/>
                  </a:lnTo>
                  <a:lnTo>
                    <a:pt x="2757" y="147"/>
                  </a:lnTo>
                  <a:lnTo>
                    <a:pt x="2719" y="144"/>
                  </a:lnTo>
                  <a:lnTo>
                    <a:pt x="2719" y="163"/>
                  </a:lnTo>
                  <a:close/>
                  <a:moveTo>
                    <a:pt x="2644" y="161"/>
                  </a:moveTo>
                  <a:lnTo>
                    <a:pt x="2682" y="163"/>
                  </a:lnTo>
                  <a:lnTo>
                    <a:pt x="2682" y="144"/>
                  </a:lnTo>
                  <a:lnTo>
                    <a:pt x="2644" y="142"/>
                  </a:lnTo>
                  <a:lnTo>
                    <a:pt x="2644" y="161"/>
                  </a:lnTo>
                  <a:close/>
                  <a:moveTo>
                    <a:pt x="2568" y="156"/>
                  </a:moveTo>
                  <a:lnTo>
                    <a:pt x="2606" y="158"/>
                  </a:lnTo>
                  <a:lnTo>
                    <a:pt x="2606" y="140"/>
                  </a:lnTo>
                  <a:lnTo>
                    <a:pt x="2568" y="137"/>
                  </a:lnTo>
                  <a:lnTo>
                    <a:pt x="2568" y="156"/>
                  </a:lnTo>
                  <a:close/>
                  <a:moveTo>
                    <a:pt x="2492" y="151"/>
                  </a:moveTo>
                  <a:lnTo>
                    <a:pt x="2530" y="154"/>
                  </a:lnTo>
                  <a:lnTo>
                    <a:pt x="2530" y="135"/>
                  </a:lnTo>
                  <a:lnTo>
                    <a:pt x="2492" y="132"/>
                  </a:lnTo>
                  <a:lnTo>
                    <a:pt x="2492" y="151"/>
                  </a:lnTo>
                  <a:close/>
                  <a:moveTo>
                    <a:pt x="2417" y="149"/>
                  </a:moveTo>
                  <a:lnTo>
                    <a:pt x="2455" y="149"/>
                  </a:lnTo>
                  <a:lnTo>
                    <a:pt x="2455" y="132"/>
                  </a:lnTo>
                  <a:lnTo>
                    <a:pt x="2417" y="130"/>
                  </a:lnTo>
                  <a:lnTo>
                    <a:pt x="2417" y="149"/>
                  </a:lnTo>
                  <a:close/>
                  <a:moveTo>
                    <a:pt x="2341" y="144"/>
                  </a:moveTo>
                  <a:lnTo>
                    <a:pt x="2379" y="147"/>
                  </a:lnTo>
                  <a:lnTo>
                    <a:pt x="2381" y="128"/>
                  </a:lnTo>
                  <a:lnTo>
                    <a:pt x="2343" y="125"/>
                  </a:lnTo>
                  <a:lnTo>
                    <a:pt x="2341" y="144"/>
                  </a:lnTo>
                  <a:close/>
                  <a:moveTo>
                    <a:pt x="2265" y="140"/>
                  </a:moveTo>
                  <a:lnTo>
                    <a:pt x="2303" y="142"/>
                  </a:lnTo>
                  <a:lnTo>
                    <a:pt x="2306" y="123"/>
                  </a:lnTo>
                  <a:lnTo>
                    <a:pt x="2268" y="121"/>
                  </a:lnTo>
                  <a:lnTo>
                    <a:pt x="2265" y="140"/>
                  </a:lnTo>
                  <a:close/>
                  <a:moveTo>
                    <a:pt x="2190" y="137"/>
                  </a:moveTo>
                  <a:lnTo>
                    <a:pt x="2228" y="137"/>
                  </a:lnTo>
                  <a:lnTo>
                    <a:pt x="2230" y="118"/>
                  </a:lnTo>
                  <a:lnTo>
                    <a:pt x="2192" y="118"/>
                  </a:lnTo>
                  <a:lnTo>
                    <a:pt x="2190" y="137"/>
                  </a:lnTo>
                  <a:close/>
                  <a:moveTo>
                    <a:pt x="2114" y="132"/>
                  </a:moveTo>
                  <a:lnTo>
                    <a:pt x="2152" y="135"/>
                  </a:lnTo>
                  <a:lnTo>
                    <a:pt x="2154" y="116"/>
                  </a:lnTo>
                  <a:lnTo>
                    <a:pt x="2116" y="114"/>
                  </a:lnTo>
                  <a:lnTo>
                    <a:pt x="2114" y="132"/>
                  </a:lnTo>
                  <a:close/>
                  <a:moveTo>
                    <a:pt x="2038" y="128"/>
                  </a:moveTo>
                  <a:lnTo>
                    <a:pt x="2076" y="130"/>
                  </a:lnTo>
                  <a:lnTo>
                    <a:pt x="2079" y="111"/>
                  </a:lnTo>
                  <a:lnTo>
                    <a:pt x="2041" y="109"/>
                  </a:lnTo>
                  <a:lnTo>
                    <a:pt x="2038" y="128"/>
                  </a:lnTo>
                  <a:close/>
                  <a:moveTo>
                    <a:pt x="1963" y="123"/>
                  </a:moveTo>
                  <a:lnTo>
                    <a:pt x="2001" y="125"/>
                  </a:lnTo>
                  <a:lnTo>
                    <a:pt x="2003" y="106"/>
                  </a:lnTo>
                  <a:lnTo>
                    <a:pt x="1965" y="104"/>
                  </a:lnTo>
                  <a:lnTo>
                    <a:pt x="1963" y="123"/>
                  </a:lnTo>
                  <a:close/>
                  <a:moveTo>
                    <a:pt x="1887" y="121"/>
                  </a:moveTo>
                  <a:lnTo>
                    <a:pt x="1925" y="123"/>
                  </a:lnTo>
                  <a:lnTo>
                    <a:pt x="1927" y="104"/>
                  </a:lnTo>
                  <a:lnTo>
                    <a:pt x="1889" y="102"/>
                  </a:lnTo>
                  <a:lnTo>
                    <a:pt x="1887" y="121"/>
                  </a:lnTo>
                  <a:close/>
                  <a:moveTo>
                    <a:pt x="1811" y="116"/>
                  </a:moveTo>
                  <a:lnTo>
                    <a:pt x="1849" y="118"/>
                  </a:lnTo>
                  <a:lnTo>
                    <a:pt x="1852" y="99"/>
                  </a:lnTo>
                  <a:lnTo>
                    <a:pt x="1814" y="97"/>
                  </a:lnTo>
                  <a:lnTo>
                    <a:pt x="1811" y="116"/>
                  </a:lnTo>
                  <a:close/>
                  <a:moveTo>
                    <a:pt x="1736" y="111"/>
                  </a:moveTo>
                  <a:lnTo>
                    <a:pt x="1774" y="114"/>
                  </a:lnTo>
                  <a:lnTo>
                    <a:pt x="1776" y="95"/>
                  </a:lnTo>
                  <a:lnTo>
                    <a:pt x="1738" y="92"/>
                  </a:lnTo>
                  <a:lnTo>
                    <a:pt x="1736" y="111"/>
                  </a:lnTo>
                  <a:close/>
                  <a:moveTo>
                    <a:pt x="1662" y="109"/>
                  </a:moveTo>
                  <a:lnTo>
                    <a:pt x="1698" y="109"/>
                  </a:lnTo>
                  <a:lnTo>
                    <a:pt x="1700" y="92"/>
                  </a:lnTo>
                  <a:lnTo>
                    <a:pt x="1662" y="90"/>
                  </a:lnTo>
                  <a:lnTo>
                    <a:pt x="1662" y="109"/>
                  </a:lnTo>
                  <a:close/>
                  <a:moveTo>
                    <a:pt x="1587" y="104"/>
                  </a:moveTo>
                  <a:lnTo>
                    <a:pt x="1625" y="106"/>
                  </a:lnTo>
                  <a:lnTo>
                    <a:pt x="1625" y="88"/>
                  </a:lnTo>
                  <a:lnTo>
                    <a:pt x="1587" y="85"/>
                  </a:lnTo>
                  <a:lnTo>
                    <a:pt x="1587" y="104"/>
                  </a:lnTo>
                  <a:close/>
                  <a:moveTo>
                    <a:pt x="1511" y="99"/>
                  </a:moveTo>
                  <a:lnTo>
                    <a:pt x="1549" y="102"/>
                  </a:lnTo>
                  <a:lnTo>
                    <a:pt x="1549" y="83"/>
                  </a:lnTo>
                  <a:lnTo>
                    <a:pt x="1511" y="80"/>
                  </a:lnTo>
                  <a:lnTo>
                    <a:pt x="1511" y="99"/>
                  </a:lnTo>
                  <a:close/>
                  <a:moveTo>
                    <a:pt x="1435" y="97"/>
                  </a:moveTo>
                  <a:lnTo>
                    <a:pt x="1473" y="97"/>
                  </a:lnTo>
                  <a:lnTo>
                    <a:pt x="1473" y="78"/>
                  </a:lnTo>
                  <a:lnTo>
                    <a:pt x="1435" y="78"/>
                  </a:lnTo>
                  <a:lnTo>
                    <a:pt x="1435" y="97"/>
                  </a:lnTo>
                  <a:close/>
                  <a:moveTo>
                    <a:pt x="1360" y="92"/>
                  </a:moveTo>
                  <a:lnTo>
                    <a:pt x="1398" y="95"/>
                  </a:lnTo>
                  <a:lnTo>
                    <a:pt x="1398" y="76"/>
                  </a:lnTo>
                  <a:lnTo>
                    <a:pt x="1360" y="73"/>
                  </a:lnTo>
                  <a:lnTo>
                    <a:pt x="1360" y="92"/>
                  </a:lnTo>
                  <a:close/>
                  <a:moveTo>
                    <a:pt x="1284" y="88"/>
                  </a:moveTo>
                  <a:lnTo>
                    <a:pt x="1322" y="90"/>
                  </a:lnTo>
                  <a:lnTo>
                    <a:pt x="1322" y="71"/>
                  </a:lnTo>
                  <a:lnTo>
                    <a:pt x="1284" y="69"/>
                  </a:lnTo>
                  <a:lnTo>
                    <a:pt x="1284" y="88"/>
                  </a:lnTo>
                  <a:close/>
                  <a:moveTo>
                    <a:pt x="1208" y="83"/>
                  </a:moveTo>
                  <a:lnTo>
                    <a:pt x="1246" y="85"/>
                  </a:lnTo>
                  <a:lnTo>
                    <a:pt x="1246" y="66"/>
                  </a:lnTo>
                  <a:lnTo>
                    <a:pt x="1208" y="64"/>
                  </a:lnTo>
                  <a:lnTo>
                    <a:pt x="1208" y="83"/>
                  </a:lnTo>
                  <a:close/>
                  <a:moveTo>
                    <a:pt x="1133" y="80"/>
                  </a:moveTo>
                  <a:lnTo>
                    <a:pt x="1171" y="83"/>
                  </a:lnTo>
                  <a:lnTo>
                    <a:pt x="1171" y="64"/>
                  </a:lnTo>
                  <a:lnTo>
                    <a:pt x="1133" y="62"/>
                  </a:lnTo>
                  <a:lnTo>
                    <a:pt x="1133" y="80"/>
                  </a:lnTo>
                  <a:close/>
                  <a:moveTo>
                    <a:pt x="1057" y="76"/>
                  </a:moveTo>
                  <a:lnTo>
                    <a:pt x="1095" y="78"/>
                  </a:lnTo>
                  <a:lnTo>
                    <a:pt x="1095" y="59"/>
                  </a:lnTo>
                  <a:lnTo>
                    <a:pt x="1057" y="57"/>
                  </a:lnTo>
                  <a:lnTo>
                    <a:pt x="1057" y="76"/>
                  </a:lnTo>
                  <a:close/>
                  <a:moveTo>
                    <a:pt x="981" y="71"/>
                  </a:moveTo>
                  <a:lnTo>
                    <a:pt x="1019" y="73"/>
                  </a:lnTo>
                  <a:lnTo>
                    <a:pt x="1019" y="54"/>
                  </a:lnTo>
                  <a:lnTo>
                    <a:pt x="981" y="52"/>
                  </a:lnTo>
                  <a:lnTo>
                    <a:pt x="981" y="71"/>
                  </a:lnTo>
                  <a:close/>
                  <a:moveTo>
                    <a:pt x="906" y="69"/>
                  </a:moveTo>
                  <a:lnTo>
                    <a:pt x="944" y="69"/>
                  </a:lnTo>
                  <a:lnTo>
                    <a:pt x="944" y="50"/>
                  </a:lnTo>
                  <a:lnTo>
                    <a:pt x="906" y="50"/>
                  </a:lnTo>
                  <a:lnTo>
                    <a:pt x="906" y="69"/>
                  </a:lnTo>
                  <a:close/>
                  <a:moveTo>
                    <a:pt x="830" y="64"/>
                  </a:moveTo>
                  <a:lnTo>
                    <a:pt x="868" y="66"/>
                  </a:lnTo>
                  <a:lnTo>
                    <a:pt x="868" y="47"/>
                  </a:lnTo>
                  <a:lnTo>
                    <a:pt x="830" y="45"/>
                  </a:lnTo>
                  <a:lnTo>
                    <a:pt x="830" y="64"/>
                  </a:lnTo>
                  <a:close/>
                  <a:moveTo>
                    <a:pt x="754" y="59"/>
                  </a:moveTo>
                  <a:lnTo>
                    <a:pt x="792" y="62"/>
                  </a:lnTo>
                  <a:lnTo>
                    <a:pt x="792" y="43"/>
                  </a:lnTo>
                  <a:lnTo>
                    <a:pt x="754" y="40"/>
                  </a:lnTo>
                  <a:lnTo>
                    <a:pt x="754" y="59"/>
                  </a:lnTo>
                  <a:close/>
                  <a:moveTo>
                    <a:pt x="679" y="57"/>
                  </a:moveTo>
                  <a:lnTo>
                    <a:pt x="716" y="57"/>
                  </a:lnTo>
                  <a:lnTo>
                    <a:pt x="719" y="38"/>
                  </a:lnTo>
                  <a:lnTo>
                    <a:pt x="681" y="38"/>
                  </a:lnTo>
                  <a:lnTo>
                    <a:pt x="679" y="57"/>
                  </a:lnTo>
                  <a:close/>
                  <a:moveTo>
                    <a:pt x="603" y="52"/>
                  </a:moveTo>
                  <a:lnTo>
                    <a:pt x="641" y="54"/>
                  </a:lnTo>
                  <a:lnTo>
                    <a:pt x="643" y="35"/>
                  </a:lnTo>
                  <a:lnTo>
                    <a:pt x="605" y="33"/>
                  </a:lnTo>
                  <a:lnTo>
                    <a:pt x="603" y="52"/>
                  </a:lnTo>
                  <a:close/>
                  <a:moveTo>
                    <a:pt x="527" y="47"/>
                  </a:moveTo>
                  <a:lnTo>
                    <a:pt x="565" y="50"/>
                  </a:lnTo>
                  <a:lnTo>
                    <a:pt x="568" y="31"/>
                  </a:lnTo>
                  <a:lnTo>
                    <a:pt x="530" y="28"/>
                  </a:lnTo>
                  <a:lnTo>
                    <a:pt x="527" y="47"/>
                  </a:lnTo>
                  <a:close/>
                  <a:moveTo>
                    <a:pt x="452" y="43"/>
                  </a:moveTo>
                  <a:lnTo>
                    <a:pt x="489" y="45"/>
                  </a:lnTo>
                  <a:lnTo>
                    <a:pt x="492" y="26"/>
                  </a:lnTo>
                  <a:lnTo>
                    <a:pt x="454" y="24"/>
                  </a:lnTo>
                  <a:lnTo>
                    <a:pt x="452" y="43"/>
                  </a:lnTo>
                  <a:close/>
                  <a:moveTo>
                    <a:pt x="376" y="40"/>
                  </a:moveTo>
                  <a:lnTo>
                    <a:pt x="414" y="43"/>
                  </a:lnTo>
                  <a:lnTo>
                    <a:pt x="416" y="24"/>
                  </a:lnTo>
                  <a:lnTo>
                    <a:pt x="378" y="21"/>
                  </a:lnTo>
                  <a:lnTo>
                    <a:pt x="376" y="40"/>
                  </a:lnTo>
                  <a:close/>
                  <a:moveTo>
                    <a:pt x="300" y="35"/>
                  </a:moveTo>
                  <a:lnTo>
                    <a:pt x="338" y="38"/>
                  </a:lnTo>
                  <a:lnTo>
                    <a:pt x="340" y="19"/>
                  </a:lnTo>
                  <a:lnTo>
                    <a:pt x="303" y="17"/>
                  </a:lnTo>
                  <a:lnTo>
                    <a:pt x="300" y="35"/>
                  </a:lnTo>
                  <a:close/>
                  <a:moveTo>
                    <a:pt x="225" y="31"/>
                  </a:moveTo>
                  <a:lnTo>
                    <a:pt x="262" y="33"/>
                  </a:lnTo>
                  <a:lnTo>
                    <a:pt x="265" y="14"/>
                  </a:lnTo>
                  <a:lnTo>
                    <a:pt x="227" y="12"/>
                  </a:lnTo>
                  <a:lnTo>
                    <a:pt x="225" y="31"/>
                  </a:lnTo>
                  <a:close/>
                  <a:moveTo>
                    <a:pt x="149" y="28"/>
                  </a:moveTo>
                  <a:lnTo>
                    <a:pt x="187" y="28"/>
                  </a:lnTo>
                  <a:lnTo>
                    <a:pt x="189" y="9"/>
                  </a:lnTo>
                  <a:lnTo>
                    <a:pt x="151" y="9"/>
                  </a:lnTo>
                  <a:lnTo>
                    <a:pt x="149" y="28"/>
                  </a:lnTo>
                  <a:close/>
                  <a:moveTo>
                    <a:pt x="73" y="24"/>
                  </a:moveTo>
                  <a:lnTo>
                    <a:pt x="111" y="26"/>
                  </a:lnTo>
                  <a:lnTo>
                    <a:pt x="113" y="7"/>
                  </a:lnTo>
                  <a:lnTo>
                    <a:pt x="76" y="5"/>
                  </a:lnTo>
                  <a:lnTo>
                    <a:pt x="73" y="24"/>
                  </a:lnTo>
                  <a:close/>
                  <a:moveTo>
                    <a:pt x="0" y="19"/>
                  </a:moveTo>
                  <a:lnTo>
                    <a:pt x="35" y="21"/>
                  </a:lnTo>
                  <a:lnTo>
                    <a:pt x="38" y="2"/>
                  </a:lnTo>
                  <a:lnTo>
                    <a:pt x="0" y="0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Freeform 9"/>
            <p:cNvSpPr>
              <a:spLocks noEditPoints="1"/>
            </p:cNvSpPr>
            <p:nvPr/>
          </p:nvSpPr>
          <p:spPr bwMode="auto">
            <a:xfrm>
              <a:off x="6082670" y="3312072"/>
              <a:ext cx="2304686" cy="110346"/>
            </a:xfrm>
            <a:custGeom>
              <a:avLst/>
              <a:gdLst>
                <a:gd name="T0" fmla="*/ 12 w 3112"/>
                <a:gd name="T1" fmla="*/ 149 h 149"/>
                <a:gd name="T2" fmla="*/ 50 w 3112"/>
                <a:gd name="T3" fmla="*/ 147 h 149"/>
                <a:gd name="T4" fmla="*/ 126 w 3112"/>
                <a:gd name="T5" fmla="*/ 125 h 149"/>
                <a:gd name="T6" fmla="*/ 237 w 3112"/>
                <a:gd name="T7" fmla="*/ 121 h 149"/>
                <a:gd name="T8" fmla="*/ 237 w 3112"/>
                <a:gd name="T9" fmla="*/ 121 h 149"/>
                <a:gd name="T10" fmla="*/ 315 w 3112"/>
                <a:gd name="T11" fmla="*/ 135 h 149"/>
                <a:gd name="T12" fmla="*/ 353 w 3112"/>
                <a:gd name="T13" fmla="*/ 135 h 149"/>
                <a:gd name="T14" fmla="*/ 426 w 3112"/>
                <a:gd name="T15" fmla="*/ 114 h 149"/>
                <a:gd name="T16" fmla="*/ 539 w 3112"/>
                <a:gd name="T17" fmla="*/ 109 h 149"/>
                <a:gd name="T18" fmla="*/ 539 w 3112"/>
                <a:gd name="T19" fmla="*/ 109 h 149"/>
                <a:gd name="T20" fmla="*/ 617 w 3112"/>
                <a:gd name="T21" fmla="*/ 123 h 149"/>
                <a:gd name="T22" fmla="*/ 655 w 3112"/>
                <a:gd name="T23" fmla="*/ 123 h 149"/>
                <a:gd name="T24" fmla="*/ 729 w 3112"/>
                <a:gd name="T25" fmla="*/ 99 h 149"/>
                <a:gd name="T26" fmla="*/ 842 w 3112"/>
                <a:gd name="T27" fmla="*/ 95 h 149"/>
                <a:gd name="T28" fmla="*/ 842 w 3112"/>
                <a:gd name="T29" fmla="*/ 95 h 149"/>
                <a:gd name="T30" fmla="*/ 920 w 3112"/>
                <a:gd name="T31" fmla="*/ 111 h 149"/>
                <a:gd name="T32" fmla="*/ 958 w 3112"/>
                <a:gd name="T33" fmla="*/ 109 h 149"/>
                <a:gd name="T34" fmla="*/ 1031 w 3112"/>
                <a:gd name="T35" fmla="*/ 88 h 149"/>
                <a:gd name="T36" fmla="*/ 1145 w 3112"/>
                <a:gd name="T37" fmla="*/ 83 h 149"/>
                <a:gd name="T38" fmla="*/ 1145 w 3112"/>
                <a:gd name="T39" fmla="*/ 83 h 149"/>
                <a:gd name="T40" fmla="*/ 1220 w 3112"/>
                <a:gd name="T41" fmla="*/ 99 h 149"/>
                <a:gd name="T42" fmla="*/ 1258 w 3112"/>
                <a:gd name="T43" fmla="*/ 97 h 149"/>
                <a:gd name="T44" fmla="*/ 1334 w 3112"/>
                <a:gd name="T45" fmla="*/ 76 h 149"/>
                <a:gd name="T46" fmla="*/ 1448 w 3112"/>
                <a:gd name="T47" fmla="*/ 71 h 149"/>
                <a:gd name="T48" fmla="*/ 1448 w 3112"/>
                <a:gd name="T49" fmla="*/ 71 h 149"/>
                <a:gd name="T50" fmla="*/ 1523 w 3112"/>
                <a:gd name="T51" fmla="*/ 85 h 149"/>
                <a:gd name="T52" fmla="*/ 1561 w 3112"/>
                <a:gd name="T53" fmla="*/ 85 h 149"/>
                <a:gd name="T54" fmla="*/ 1637 w 3112"/>
                <a:gd name="T55" fmla="*/ 62 h 149"/>
                <a:gd name="T56" fmla="*/ 1750 w 3112"/>
                <a:gd name="T57" fmla="*/ 57 h 149"/>
                <a:gd name="T58" fmla="*/ 1750 w 3112"/>
                <a:gd name="T59" fmla="*/ 57 h 149"/>
                <a:gd name="T60" fmla="*/ 1826 w 3112"/>
                <a:gd name="T61" fmla="*/ 73 h 149"/>
                <a:gd name="T62" fmla="*/ 1864 w 3112"/>
                <a:gd name="T63" fmla="*/ 71 h 149"/>
                <a:gd name="T64" fmla="*/ 1939 w 3112"/>
                <a:gd name="T65" fmla="*/ 50 h 149"/>
                <a:gd name="T66" fmla="*/ 2053 w 3112"/>
                <a:gd name="T67" fmla="*/ 45 h 149"/>
                <a:gd name="T68" fmla="*/ 2053 w 3112"/>
                <a:gd name="T69" fmla="*/ 45 h 149"/>
                <a:gd name="T70" fmla="*/ 2129 w 3112"/>
                <a:gd name="T71" fmla="*/ 62 h 149"/>
                <a:gd name="T72" fmla="*/ 2166 w 3112"/>
                <a:gd name="T73" fmla="*/ 59 h 149"/>
                <a:gd name="T74" fmla="*/ 2242 w 3112"/>
                <a:gd name="T75" fmla="*/ 38 h 149"/>
                <a:gd name="T76" fmla="*/ 2356 w 3112"/>
                <a:gd name="T77" fmla="*/ 33 h 149"/>
                <a:gd name="T78" fmla="*/ 2356 w 3112"/>
                <a:gd name="T79" fmla="*/ 33 h 149"/>
                <a:gd name="T80" fmla="*/ 2431 w 3112"/>
                <a:gd name="T81" fmla="*/ 47 h 149"/>
                <a:gd name="T82" fmla="*/ 2469 w 3112"/>
                <a:gd name="T83" fmla="*/ 47 h 149"/>
                <a:gd name="T84" fmla="*/ 2545 w 3112"/>
                <a:gd name="T85" fmla="*/ 24 h 149"/>
                <a:gd name="T86" fmla="*/ 2658 w 3112"/>
                <a:gd name="T87" fmla="*/ 19 h 149"/>
                <a:gd name="T88" fmla="*/ 2658 w 3112"/>
                <a:gd name="T89" fmla="*/ 19 h 149"/>
                <a:gd name="T90" fmla="*/ 2734 w 3112"/>
                <a:gd name="T91" fmla="*/ 36 h 149"/>
                <a:gd name="T92" fmla="*/ 2772 w 3112"/>
                <a:gd name="T93" fmla="*/ 33 h 149"/>
                <a:gd name="T94" fmla="*/ 2847 w 3112"/>
                <a:gd name="T95" fmla="*/ 12 h 149"/>
                <a:gd name="T96" fmla="*/ 2961 w 3112"/>
                <a:gd name="T97" fmla="*/ 7 h 149"/>
                <a:gd name="T98" fmla="*/ 2961 w 3112"/>
                <a:gd name="T99" fmla="*/ 7 h 149"/>
                <a:gd name="T100" fmla="*/ 3037 w 3112"/>
                <a:gd name="T101" fmla="*/ 24 h 149"/>
                <a:gd name="T102" fmla="*/ 3074 w 3112"/>
                <a:gd name="T103" fmla="*/ 21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12" h="149">
                  <a:moveTo>
                    <a:pt x="12" y="130"/>
                  </a:moveTo>
                  <a:lnTo>
                    <a:pt x="0" y="130"/>
                  </a:lnTo>
                  <a:lnTo>
                    <a:pt x="0" y="149"/>
                  </a:lnTo>
                  <a:lnTo>
                    <a:pt x="12" y="149"/>
                  </a:lnTo>
                  <a:lnTo>
                    <a:pt x="12" y="130"/>
                  </a:lnTo>
                  <a:close/>
                  <a:moveTo>
                    <a:pt x="88" y="125"/>
                  </a:moveTo>
                  <a:lnTo>
                    <a:pt x="50" y="128"/>
                  </a:lnTo>
                  <a:lnTo>
                    <a:pt x="50" y="147"/>
                  </a:lnTo>
                  <a:lnTo>
                    <a:pt x="88" y="144"/>
                  </a:lnTo>
                  <a:lnTo>
                    <a:pt x="88" y="125"/>
                  </a:lnTo>
                  <a:close/>
                  <a:moveTo>
                    <a:pt x="163" y="123"/>
                  </a:moveTo>
                  <a:lnTo>
                    <a:pt x="126" y="125"/>
                  </a:lnTo>
                  <a:lnTo>
                    <a:pt x="126" y="144"/>
                  </a:lnTo>
                  <a:lnTo>
                    <a:pt x="163" y="142"/>
                  </a:lnTo>
                  <a:lnTo>
                    <a:pt x="163" y="123"/>
                  </a:lnTo>
                  <a:close/>
                  <a:moveTo>
                    <a:pt x="237" y="121"/>
                  </a:moveTo>
                  <a:lnTo>
                    <a:pt x="201" y="121"/>
                  </a:lnTo>
                  <a:lnTo>
                    <a:pt x="201" y="140"/>
                  </a:lnTo>
                  <a:lnTo>
                    <a:pt x="239" y="140"/>
                  </a:lnTo>
                  <a:lnTo>
                    <a:pt x="237" y="121"/>
                  </a:lnTo>
                  <a:close/>
                  <a:moveTo>
                    <a:pt x="312" y="118"/>
                  </a:moveTo>
                  <a:lnTo>
                    <a:pt x="275" y="118"/>
                  </a:lnTo>
                  <a:lnTo>
                    <a:pt x="277" y="137"/>
                  </a:lnTo>
                  <a:lnTo>
                    <a:pt x="315" y="135"/>
                  </a:lnTo>
                  <a:lnTo>
                    <a:pt x="312" y="118"/>
                  </a:lnTo>
                  <a:close/>
                  <a:moveTo>
                    <a:pt x="388" y="114"/>
                  </a:moveTo>
                  <a:lnTo>
                    <a:pt x="350" y="116"/>
                  </a:lnTo>
                  <a:lnTo>
                    <a:pt x="353" y="135"/>
                  </a:lnTo>
                  <a:lnTo>
                    <a:pt x="390" y="133"/>
                  </a:lnTo>
                  <a:lnTo>
                    <a:pt x="388" y="114"/>
                  </a:lnTo>
                  <a:close/>
                  <a:moveTo>
                    <a:pt x="464" y="111"/>
                  </a:moveTo>
                  <a:lnTo>
                    <a:pt x="426" y="114"/>
                  </a:lnTo>
                  <a:lnTo>
                    <a:pt x="428" y="133"/>
                  </a:lnTo>
                  <a:lnTo>
                    <a:pt x="466" y="130"/>
                  </a:lnTo>
                  <a:lnTo>
                    <a:pt x="464" y="111"/>
                  </a:lnTo>
                  <a:close/>
                  <a:moveTo>
                    <a:pt x="539" y="109"/>
                  </a:moveTo>
                  <a:lnTo>
                    <a:pt x="502" y="109"/>
                  </a:lnTo>
                  <a:lnTo>
                    <a:pt x="504" y="128"/>
                  </a:lnTo>
                  <a:lnTo>
                    <a:pt x="542" y="128"/>
                  </a:lnTo>
                  <a:lnTo>
                    <a:pt x="539" y="109"/>
                  </a:lnTo>
                  <a:close/>
                  <a:moveTo>
                    <a:pt x="615" y="104"/>
                  </a:moveTo>
                  <a:lnTo>
                    <a:pt x="577" y="107"/>
                  </a:lnTo>
                  <a:lnTo>
                    <a:pt x="580" y="125"/>
                  </a:lnTo>
                  <a:lnTo>
                    <a:pt x="617" y="123"/>
                  </a:lnTo>
                  <a:lnTo>
                    <a:pt x="615" y="104"/>
                  </a:lnTo>
                  <a:close/>
                  <a:moveTo>
                    <a:pt x="691" y="102"/>
                  </a:moveTo>
                  <a:lnTo>
                    <a:pt x="653" y="104"/>
                  </a:lnTo>
                  <a:lnTo>
                    <a:pt x="655" y="123"/>
                  </a:lnTo>
                  <a:lnTo>
                    <a:pt x="693" y="121"/>
                  </a:lnTo>
                  <a:lnTo>
                    <a:pt x="691" y="102"/>
                  </a:lnTo>
                  <a:close/>
                  <a:moveTo>
                    <a:pt x="766" y="99"/>
                  </a:moveTo>
                  <a:lnTo>
                    <a:pt x="729" y="99"/>
                  </a:lnTo>
                  <a:lnTo>
                    <a:pt x="731" y="118"/>
                  </a:lnTo>
                  <a:lnTo>
                    <a:pt x="769" y="118"/>
                  </a:lnTo>
                  <a:lnTo>
                    <a:pt x="766" y="99"/>
                  </a:lnTo>
                  <a:close/>
                  <a:moveTo>
                    <a:pt x="842" y="95"/>
                  </a:moveTo>
                  <a:lnTo>
                    <a:pt x="804" y="97"/>
                  </a:lnTo>
                  <a:lnTo>
                    <a:pt x="807" y="116"/>
                  </a:lnTo>
                  <a:lnTo>
                    <a:pt x="844" y="114"/>
                  </a:lnTo>
                  <a:lnTo>
                    <a:pt x="842" y="95"/>
                  </a:lnTo>
                  <a:close/>
                  <a:moveTo>
                    <a:pt x="918" y="92"/>
                  </a:moveTo>
                  <a:lnTo>
                    <a:pt x="880" y="95"/>
                  </a:lnTo>
                  <a:lnTo>
                    <a:pt x="882" y="114"/>
                  </a:lnTo>
                  <a:lnTo>
                    <a:pt x="920" y="111"/>
                  </a:lnTo>
                  <a:lnTo>
                    <a:pt x="918" y="92"/>
                  </a:lnTo>
                  <a:close/>
                  <a:moveTo>
                    <a:pt x="993" y="90"/>
                  </a:moveTo>
                  <a:lnTo>
                    <a:pt x="956" y="90"/>
                  </a:lnTo>
                  <a:lnTo>
                    <a:pt x="958" y="109"/>
                  </a:lnTo>
                  <a:lnTo>
                    <a:pt x="996" y="109"/>
                  </a:lnTo>
                  <a:lnTo>
                    <a:pt x="993" y="90"/>
                  </a:lnTo>
                  <a:close/>
                  <a:moveTo>
                    <a:pt x="1069" y="85"/>
                  </a:moveTo>
                  <a:lnTo>
                    <a:pt x="1031" y="88"/>
                  </a:lnTo>
                  <a:lnTo>
                    <a:pt x="1034" y="107"/>
                  </a:lnTo>
                  <a:lnTo>
                    <a:pt x="1072" y="104"/>
                  </a:lnTo>
                  <a:lnTo>
                    <a:pt x="1069" y="85"/>
                  </a:lnTo>
                  <a:close/>
                  <a:moveTo>
                    <a:pt x="1145" y="83"/>
                  </a:moveTo>
                  <a:lnTo>
                    <a:pt x="1107" y="85"/>
                  </a:lnTo>
                  <a:lnTo>
                    <a:pt x="1109" y="104"/>
                  </a:lnTo>
                  <a:lnTo>
                    <a:pt x="1145" y="102"/>
                  </a:lnTo>
                  <a:lnTo>
                    <a:pt x="1145" y="83"/>
                  </a:lnTo>
                  <a:close/>
                  <a:moveTo>
                    <a:pt x="1220" y="81"/>
                  </a:moveTo>
                  <a:lnTo>
                    <a:pt x="1183" y="81"/>
                  </a:lnTo>
                  <a:lnTo>
                    <a:pt x="1183" y="99"/>
                  </a:lnTo>
                  <a:lnTo>
                    <a:pt x="1220" y="99"/>
                  </a:lnTo>
                  <a:lnTo>
                    <a:pt x="1220" y="81"/>
                  </a:lnTo>
                  <a:close/>
                  <a:moveTo>
                    <a:pt x="1296" y="76"/>
                  </a:moveTo>
                  <a:lnTo>
                    <a:pt x="1258" y="78"/>
                  </a:lnTo>
                  <a:lnTo>
                    <a:pt x="1258" y="97"/>
                  </a:lnTo>
                  <a:lnTo>
                    <a:pt x="1296" y="95"/>
                  </a:lnTo>
                  <a:lnTo>
                    <a:pt x="1296" y="76"/>
                  </a:lnTo>
                  <a:close/>
                  <a:moveTo>
                    <a:pt x="1372" y="73"/>
                  </a:moveTo>
                  <a:lnTo>
                    <a:pt x="1334" y="76"/>
                  </a:lnTo>
                  <a:lnTo>
                    <a:pt x="1334" y="95"/>
                  </a:lnTo>
                  <a:lnTo>
                    <a:pt x="1372" y="92"/>
                  </a:lnTo>
                  <a:lnTo>
                    <a:pt x="1372" y="73"/>
                  </a:lnTo>
                  <a:close/>
                  <a:moveTo>
                    <a:pt x="1448" y="71"/>
                  </a:moveTo>
                  <a:lnTo>
                    <a:pt x="1410" y="71"/>
                  </a:lnTo>
                  <a:lnTo>
                    <a:pt x="1410" y="90"/>
                  </a:lnTo>
                  <a:lnTo>
                    <a:pt x="1448" y="90"/>
                  </a:lnTo>
                  <a:lnTo>
                    <a:pt x="1448" y="71"/>
                  </a:lnTo>
                  <a:close/>
                  <a:moveTo>
                    <a:pt x="1523" y="66"/>
                  </a:moveTo>
                  <a:lnTo>
                    <a:pt x="1485" y="69"/>
                  </a:lnTo>
                  <a:lnTo>
                    <a:pt x="1485" y="88"/>
                  </a:lnTo>
                  <a:lnTo>
                    <a:pt x="1523" y="85"/>
                  </a:lnTo>
                  <a:lnTo>
                    <a:pt x="1523" y="66"/>
                  </a:lnTo>
                  <a:close/>
                  <a:moveTo>
                    <a:pt x="1599" y="64"/>
                  </a:moveTo>
                  <a:lnTo>
                    <a:pt x="1561" y="66"/>
                  </a:lnTo>
                  <a:lnTo>
                    <a:pt x="1561" y="85"/>
                  </a:lnTo>
                  <a:lnTo>
                    <a:pt x="1599" y="83"/>
                  </a:lnTo>
                  <a:lnTo>
                    <a:pt x="1599" y="64"/>
                  </a:lnTo>
                  <a:close/>
                  <a:moveTo>
                    <a:pt x="1675" y="62"/>
                  </a:moveTo>
                  <a:lnTo>
                    <a:pt x="1637" y="62"/>
                  </a:lnTo>
                  <a:lnTo>
                    <a:pt x="1637" y="81"/>
                  </a:lnTo>
                  <a:lnTo>
                    <a:pt x="1675" y="81"/>
                  </a:lnTo>
                  <a:lnTo>
                    <a:pt x="1675" y="62"/>
                  </a:lnTo>
                  <a:close/>
                  <a:moveTo>
                    <a:pt x="1750" y="57"/>
                  </a:moveTo>
                  <a:lnTo>
                    <a:pt x="1712" y="59"/>
                  </a:lnTo>
                  <a:lnTo>
                    <a:pt x="1712" y="78"/>
                  </a:lnTo>
                  <a:lnTo>
                    <a:pt x="1750" y="76"/>
                  </a:lnTo>
                  <a:lnTo>
                    <a:pt x="1750" y="57"/>
                  </a:lnTo>
                  <a:close/>
                  <a:moveTo>
                    <a:pt x="1826" y="55"/>
                  </a:moveTo>
                  <a:lnTo>
                    <a:pt x="1788" y="57"/>
                  </a:lnTo>
                  <a:lnTo>
                    <a:pt x="1788" y="76"/>
                  </a:lnTo>
                  <a:lnTo>
                    <a:pt x="1826" y="73"/>
                  </a:lnTo>
                  <a:lnTo>
                    <a:pt x="1826" y="55"/>
                  </a:lnTo>
                  <a:close/>
                  <a:moveTo>
                    <a:pt x="1902" y="52"/>
                  </a:moveTo>
                  <a:lnTo>
                    <a:pt x="1864" y="52"/>
                  </a:lnTo>
                  <a:lnTo>
                    <a:pt x="1864" y="71"/>
                  </a:lnTo>
                  <a:lnTo>
                    <a:pt x="1902" y="71"/>
                  </a:lnTo>
                  <a:lnTo>
                    <a:pt x="1902" y="52"/>
                  </a:lnTo>
                  <a:close/>
                  <a:moveTo>
                    <a:pt x="1977" y="47"/>
                  </a:moveTo>
                  <a:lnTo>
                    <a:pt x="1939" y="50"/>
                  </a:lnTo>
                  <a:lnTo>
                    <a:pt x="1939" y="69"/>
                  </a:lnTo>
                  <a:lnTo>
                    <a:pt x="1977" y="66"/>
                  </a:lnTo>
                  <a:lnTo>
                    <a:pt x="1977" y="47"/>
                  </a:lnTo>
                  <a:close/>
                  <a:moveTo>
                    <a:pt x="2053" y="45"/>
                  </a:moveTo>
                  <a:lnTo>
                    <a:pt x="2015" y="47"/>
                  </a:lnTo>
                  <a:lnTo>
                    <a:pt x="2015" y="66"/>
                  </a:lnTo>
                  <a:lnTo>
                    <a:pt x="2053" y="64"/>
                  </a:lnTo>
                  <a:lnTo>
                    <a:pt x="2053" y="45"/>
                  </a:lnTo>
                  <a:close/>
                  <a:moveTo>
                    <a:pt x="2129" y="43"/>
                  </a:moveTo>
                  <a:lnTo>
                    <a:pt x="2091" y="43"/>
                  </a:lnTo>
                  <a:lnTo>
                    <a:pt x="2091" y="62"/>
                  </a:lnTo>
                  <a:lnTo>
                    <a:pt x="2129" y="62"/>
                  </a:lnTo>
                  <a:lnTo>
                    <a:pt x="2129" y="43"/>
                  </a:lnTo>
                  <a:close/>
                  <a:moveTo>
                    <a:pt x="2204" y="38"/>
                  </a:moveTo>
                  <a:lnTo>
                    <a:pt x="2166" y="40"/>
                  </a:lnTo>
                  <a:lnTo>
                    <a:pt x="2166" y="59"/>
                  </a:lnTo>
                  <a:lnTo>
                    <a:pt x="2204" y="57"/>
                  </a:lnTo>
                  <a:lnTo>
                    <a:pt x="2204" y="38"/>
                  </a:lnTo>
                  <a:close/>
                  <a:moveTo>
                    <a:pt x="2280" y="36"/>
                  </a:moveTo>
                  <a:lnTo>
                    <a:pt x="2242" y="38"/>
                  </a:lnTo>
                  <a:lnTo>
                    <a:pt x="2242" y="57"/>
                  </a:lnTo>
                  <a:lnTo>
                    <a:pt x="2280" y="55"/>
                  </a:lnTo>
                  <a:lnTo>
                    <a:pt x="2280" y="36"/>
                  </a:lnTo>
                  <a:close/>
                  <a:moveTo>
                    <a:pt x="2356" y="33"/>
                  </a:moveTo>
                  <a:lnTo>
                    <a:pt x="2318" y="33"/>
                  </a:lnTo>
                  <a:lnTo>
                    <a:pt x="2318" y="52"/>
                  </a:lnTo>
                  <a:lnTo>
                    <a:pt x="2356" y="52"/>
                  </a:lnTo>
                  <a:lnTo>
                    <a:pt x="2356" y="33"/>
                  </a:lnTo>
                  <a:close/>
                  <a:moveTo>
                    <a:pt x="2431" y="29"/>
                  </a:moveTo>
                  <a:lnTo>
                    <a:pt x="2393" y="31"/>
                  </a:lnTo>
                  <a:lnTo>
                    <a:pt x="2393" y="50"/>
                  </a:lnTo>
                  <a:lnTo>
                    <a:pt x="2431" y="47"/>
                  </a:lnTo>
                  <a:lnTo>
                    <a:pt x="2431" y="29"/>
                  </a:lnTo>
                  <a:close/>
                  <a:moveTo>
                    <a:pt x="2507" y="26"/>
                  </a:moveTo>
                  <a:lnTo>
                    <a:pt x="2469" y="29"/>
                  </a:lnTo>
                  <a:lnTo>
                    <a:pt x="2469" y="47"/>
                  </a:lnTo>
                  <a:lnTo>
                    <a:pt x="2507" y="45"/>
                  </a:lnTo>
                  <a:lnTo>
                    <a:pt x="2507" y="26"/>
                  </a:lnTo>
                  <a:close/>
                  <a:moveTo>
                    <a:pt x="2583" y="24"/>
                  </a:moveTo>
                  <a:lnTo>
                    <a:pt x="2545" y="24"/>
                  </a:lnTo>
                  <a:lnTo>
                    <a:pt x="2545" y="43"/>
                  </a:lnTo>
                  <a:lnTo>
                    <a:pt x="2583" y="43"/>
                  </a:lnTo>
                  <a:lnTo>
                    <a:pt x="2583" y="24"/>
                  </a:lnTo>
                  <a:close/>
                  <a:moveTo>
                    <a:pt x="2658" y="19"/>
                  </a:moveTo>
                  <a:lnTo>
                    <a:pt x="2620" y="21"/>
                  </a:lnTo>
                  <a:lnTo>
                    <a:pt x="2620" y="40"/>
                  </a:lnTo>
                  <a:lnTo>
                    <a:pt x="2658" y="38"/>
                  </a:lnTo>
                  <a:lnTo>
                    <a:pt x="2658" y="19"/>
                  </a:lnTo>
                  <a:close/>
                  <a:moveTo>
                    <a:pt x="2734" y="17"/>
                  </a:moveTo>
                  <a:lnTo>
                    <a:pt x="2696" y="19"/>
                  </a:lnTo>
                  <a:lnTo>
                    <a:pt x="2696" y="38"/>
                  </a:lnTo>
                  <a:lnTo>
                    <a:pt x="2734" y="36"/>
                  </a:lnTo>
                  <a:lnTo>
                    <a:pt x="2734" y="17"/>
                  </a:lnTo>
                  <a:close/>
                  <a:moveTo>
                    <a:pt x="2810" y="14"/>
                  </a:moveTo>
                  <a:lnTo>
                    <a:pt x="2772" y="14"/>
                  </a:lnTo>
                  <a:lnTo>
                    <a:pt x="2772" y="33"/>
                  </a:lnTo>
                  <a:lnTo>
                    <a:pt x="2810" y="33"/>
                  </a:lnTo>
                  <a:lnTo>
                    <a:pt x="2810" y="14"/>
                  </a:lnTo>
                  <a:close/>
                  <a:moveTo>
                    <a:pt x="2885" y="10"/>
                  </a:moveTo>
                  <a:lnTo>
                    <a:pt x="2847" y="12"/>
                  </a:lnTo>
                  <a:lnTo>
                    <a:pt x="2847" y="31"/>
                  </a:lnTo>
                  <a:lnTo>
                    <a:pt x="2885" y="29"/>
                  </a:lnTo>
                  <a:lnTo>
                    <a:pt x="2885" y="10"/>
                  </a:lnTo>
                  <a:close/>
                  <a:moveTo>
                    <a:pt x="2961" y="7"/>
                  </a:moveTo>
                  <a:lnTo>
                    <a:pt x="2923" y="10"/>
                  </a:lnTo>
                  <a:lnTo>
                    <a:pt x="2923" y="29"/>
                  </a:lnTo>
                  <a:lnTo>
                    <a:pt x="2961" y="26"/>
                  </a:lnTo>
                  <a:lnTo>
                    <a:pt x="2961" y="7"/>
                  </a:lnTo>
                  <a:close/>
                  <a:moveTo>
                    <a:pt x="3034" y="5"/>
                  </a:moveTo>
                  <a:lnTo>
                    <a:pt x="2996" y="5"/>
                  </a:lnTo>
                  <a:lnTo>
                    <a:pt x="2999" y="24"/>
                  </a:lnTo>
                  <a:lnTo>
                    <a:pt x="3037" y="24"/>
                  </a:lnTo>
                  <a:lnTo>
                    <a:pt x="3034" y="5"/>
                  </a:lnTo>
                  <a:close/>
                  <a:moveTo>
                    <a:pt x="3110" y="0"/>
                  </a:moveTo>
                  <a:lnTo>
                    <a:pt x="3072" y="2"/>
                  </a:lnTo>
                  <a:lnTo>
                    <a:pt x="3074" y="21"/>
                  </a:lnTo>
                  <a:lnTo>
                    <a:pt x="3112" y="19"/>
                  </a:lnTo>
                  <a:lnTo>
                    <a:pt x="3110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Freeform 10"/>
            <p:cNvSpPr>
              <a:spLocks noEditPoints="1"/>
            </p:cNvSpPr>
            <p:nvPr/>
          </p:nvSpPr>
          <p:spPr bwMode="auto">
            <a:xfrm>
              <a:off x="6082670" y="3312072"/>
              <a:ext cx="2304686" cy="110346"/>
            </a:xfrm>
            <a:custGeom>
              <a:avLst/>
              <a:gdLst>
                <a:gd name="T0" fmla="*/ 12 w 3112"/>
                <a:gd name="T1" fmla="*/ 149 h 149"/>
                <a:gd name="T2" fmla="*/ 50 w 3112"/>
                <a:gd name="T3" fmla="*/ 147 h 149"/>
                <a:gd name="T4" fmla="*/ 126 w 3112"/>
                <a:gd name="T5" fmla="*/ 125 h 149"/>
                <a:gd name="T6" fmla="*/ 237 w 3112"/>
                <a:gd name="T7" fmla="*/ 121 h 149"/>
                <a:gd name="T8" fmla="*/ 237 w 3112"/>
                <a:gd name="T9" fmla="*/ 121 h 149"/>
                <a:gd name="T10" fmla="*/ 315 w 3112"/>
                <a:gd name="T11" fmla="*/ 135 h 149"/>
                <a:gd name="T12" fmla="*/ 353 w 3112"/>
                <a:gd name="T13" fmla="*/ 135 h 149"/>
                <a:gd name="T14" fmla="*/ 426 w 3112"/>
                <a:gd name="T15" fmla="*/ 114 h 149"/>
                <a:gd name="T16" fmla="*/ 539 w 3112"/>
                <a:gd name="T17" fmla="*/ 109 h 149"/>
                <a:gd name="T18" fmla="*/ 539 w 3112"/>
                <a:gd name="T19" fmla="*/ 109 h 149"/>
                <a:gd name="T20" fmla="*/ 617 w 3112"/>
                <a:gd name="T21" fmla="*/ 123 h 149"/>
                <a:gd name="T22" fmla="*/ 655 w 3112"/>
                <a:gd name="T23" fmla="*/ 123 h 149"/>
                <a:gd name="T24" fmla="*/ 729 w 3112"/>
                <a:gd name="T25" fmla="*/ 99 h 149"/>
                <a:gd name="T26" fmla="*/ 842 w 3112"/>
                <a:gd name="T27" fmla="*/ 95 h 149"/>
                <a:gd name="T28" fmla="*/ 842 w 3112"/>
                <a:gd name="T29" fmla="*/ 95 h 149"/>
                <a:gd name="T30" fmla="*/ 920 w 3112"/>
                <a:gd name="T31" fmla="*/ 111 h 149"/>
                <a:gd name="T32" fmla="*/ 958 w 3112"/>
                <a:gd name="T33" fmla="*/ 109 h 149"/>
                <a:gd name="T34" fmla="*/ 1031 w 3112"/>
                <a:gd name="T35" fmla="*/ 88 h 149"/>
                <a:gd name="T36" fmla="*/ 1145 w 3112"/>
                <a:gd name="T37" fmla="*/ 83 h 149"/>
                <a:gd name="T38" fmla="*/ 1145 w 3112"/>
                <a:gd name="T39" fmla="*/ 83 h 149"/>
                <a:gd name="T40" fmla="*/ 1220 w 3112"/>
                <a:gd name="T41" fmla="*/ 99 h 149"/>
                <a:gd name="T42" fmla="*/ 1258 w 3112"/>
                <a:gd name="T43" fmla="*/ 97 h 149"/>
                <a:gd name="T44" fmla="*/ 1334 w 3112"/>
                <a:gd name="T45" fmla="*/ 76 h 149"/>
                <a:gd name="T46" fmla="*/ 1448 w 3112"/>
                <a:gd name="T47" fmla="*/ 71 h 149"/>
                <a:gd name="T48" fmla="*/ 1448 w 3112"/>
                <a:gd name="T49" fmla="*/ 71 h 149"/>
                <a:gd name="T50" fmla="*/ 1523 w 3112"/>
                <a:gd name="T51" fmla="*/ 85 h 149"/>
                <a:gd name="T52" fmla="*/ 1561 w 3112"/>
                <a:gd name="T53" fmla="*/ 85 h 149"/>
                <a:gd name="T54" fmla="*/ 1637 w 3112"/>
                <a:gd name="T55" fmla="*/ 62 h 149"/>
                <a:gd name="T56" fmla="*/ 1750 w 3112"/>
                <a:gd name="T57" fmla="*/ 57 h 149"/>
                <a:gd name="T58" fmla="*/ 1750 w 3112"/>
                <a:gd name="T59" fmla="*/ 57 h 149"/>
                <a:gd name="T60" fmla="*/ 1826 w 3112"/>
                <a:gd name="T61" fmla="*/ 73 h 149"/>
                <a:gd name="T62" fmla="*/ 1864 w 3112"/>
                <a:gd name="T63" fmla="*/ 71 h 149"/>
                <a:gd name="T64" fmla="*/ 1939 w 3112"/>
                <a:gd name="T65" fmla="*/ 50 h 149"/>
                <a:gd name="T66" fmla="*/ 2053 w 3112"/>
                <a:gd name="T67" fmla="*/ 45 h 149"/>
                <a:gd name="T68" fmla="*/ 2053 w 3112"/>
                <a:gd name="T69" fmla="*/ 45 h 149"/>
                <a:gd name="T70" fmla="*/ 2129 w 3112"/>
                <a:gd name="T71" fmla="*/ 62 h 149"/>
                <a:gd name="T72" fmla="*/ 2166 w 3112"/>
                <a:gd name="T73" fmla="*/ 59 h 149"/>
                <a:gd name="T74" fmla="*/ 2242 w 3112"/>
                <a:gd name="T75" fmla="*/ 38 h 149"/>
                <a:gd name="T76" fmla="*/ 2356 w 3112"/>
                <a:gd name="T77" fmla="*/ 33 h 149"/>
                <a:gd name="T78" fmla="*/ 2356 w 3112"/>
                <a:gd name="T79" fmla="*/ 33 h 149"/>
                <a:gd name="T80" fmla="*/ 2431 w 3112"/>
                <a:gd name="T81" fmla="*/ 47 h 149"/>
                <a:gd name="T82" fmla="*/ 2469 w 3112"/>
                <a:gd name="T83" fmla="*/ 47 h 149"/>
                <a:gd name="T84" fmla="*/ 2545 w 3112"/>
                <a:gd name="T85" fmla="*/ 24 h 149"/>
                <a:gd name="T86" fmla="*/ 2658 w 3112"/>
                <a:gd name="T87" fmla="*/ 19 h 149"/>
                <a:gd name="T88" fmla="*/ 2658 w 3112"/>
                <a:gd name="T89" fmla="*/ 19 h 149"/>
                <a:gd name="T90" fmla="*/ 2734 w 3112"/>
                <a:gd name="T91" fmla="*/ 36 h 149"/>
                <a:gd name="T92" fmla="*/ 2772 w 3112"/>
                <a:gd name="T93" fmla="*/ 33 h 149"/>
                <a:gd name="T94" fmla="*/ 2847 w 3112"/>
                <a:gd name="T95" fmla="*/ 12 h 149"/>
                <a:gd name="T96" fmla="*/ 2961 w 3112"/>
                <a:gd name="T97" fmla="*/ 7 h 149"/>
                <a:gd name="T98" fmla="*/ 2961 w 3112"/>
                <a:gd name="T99" fmla="*/ 7 h 149"/>
                <a:gd name="T100" fmla="*/ 3037 w 3112"/>
                <a:gd name="T101" fmla="*/ 24 h 149"/>
                <a:gd name="T102" fmla="*/ 3074 w 3112"/>
                <a:gd name="T103" fmla="*/ 21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112" h="149">
                  <a:moveTo>
                    <a:pt x="12" y="130"/>
                  </a:moveTo>
                  <a:lnTo>
                    <a:pt x="0" y="130"/>
                  </a:lnTo>
                  <a:lnTo>
                    <a:pt x="0" y="149"/>
                  </a:lnTo>
                  <a:lnTo>
                    <a:pt x="12" y="149"/>
                  </a:lnTo>
                  <a:lnTo>
                    <a:pt x="12" y="130"/>
                  </a:lnTo>
                  <a:moveTo>
                    <a:pt x="88" y="125"/>
                  </a:moveTo>
                  <a:lnTo>
                    <a:pt x="50" y="128"/>
                  </a:lnTo>
                  <a:lnTo>
                    <a:pt x="50" y="147"/>
                  </a:lnTo>
                  <a:lnTo>
                    <a:pt x="88" y="144"/>
                  </a:lnTo>
                  <a:lnTo>
                    <a:pt x="88" y="125"/>
                  </a:lnTo>
                  <a:moveTo>
                    <a:pt x="163" y="123"/>
                  </a:moveTo>
                  <a:lnTo>
                    <a:pt x="126" y="125"/>
                  </a:lnTo>
                  <a:lnTo>
                    <a:pt x="126" y="144"/>
                  </a:lnTo>
                  <a:lnTo>
                    <a:pt x="163" y="142"/>
                  </a:lnTo>
                  <a:lnTo>
                    <a:pt x="163" y="123"/>
                  </a:lnTo>
                  <a:moveTo>
                    <a:pt x="237" y="121"/>
                  </a:moveTo>
                  <a:lnTo>
                    <a:pt x="201" y="121"/>
                  </a:lnTo>
                  <a:lnTo>
                    <a:pt x="201" y="140"/>
                  </a:lnTo>
                  <a:lnTo>
                    <a:pt x="239" y="140"/>
                  </a:lnTo>
                  <a:lnTo>
                    <a:pt x="237" y="121"/>
                  </a:lnTo>
                  <a:moveTo>
                    <a:pt x="312" y="118"/>
                  </a:moveTo>
                  <a:lnTo>
                    <a:pt x="275" y="118"/>
                  </a:lnTo>
                  <a:lnTo>
                    <a:pt x="277" y="137"/>
                  </a:lnTo>
                  <a:lnTo>
                    <a:pt x="315" y="135"/>
                  </a:lnTo>
                  <a:lnTo>
                    <a:pt x="312" y="118"/>
                  </a:lnTo>
                  <a:moveTo>
                    <a:pt x="388" y="114"/>
                  </a:moveTo>
                  <a:lnTo>
                    <a:pt x="350" y="116"/>
                  </a:lnTo>
                  <a:lnTo>
                    <a:pt x="353" y="135"/>
                  </a:lnTo>
                  <a:lnTo>
                    <a:pt x="390" y="133"/>
                  </a:lnTo>
                  <a:lnTo>
                    <a:pt x="388" y="114"/>
                  </a:lnTo>
                  <a:moveTo>
                    <a:pt x="464" y="111"/>
                  </a:moveTo>
                  <a:lnTo>
                    <a:pt x="426" y="114"/>
                  </a:lnTo>
                  <a:lnTo>
                    <a:pt x="428" y="133"/>
                  </a:lnTo>
                  <a:lnTo>
                    <a:pt x="466" y="130"/>
                  </a:lnTo>
                  <a:lnTo>
                    <a:pt x="464" y="111"/>
                  </a:lnTo>
                  <a:moveTo>
                    <a:pt x="539" y="109"/>
                  </a:moveTo>
                  <a:lnTo>
                    <a:pt x="502" y="109"/>
                  </a:lnTo>
                  <a:lnTo>
                    <a:pt x="504" y="128"/>
                  </a:lnTo>
                  <a:lnTo>
                    <a:pt x="542" y="128"/>
                  </a:lnTo>
                  <a:lnTo>
                    <a:pt x="539" y="109"/>
                  </a:lnTo>
                  <a:moveTo>
                    <a:pt x="615" y="104"/>
                  </a:moveTo>
                  <a:lnTo>
                    <a:pt x="577" y="107"/>
                  </a:lnTo>
                  <a:lnTo>
                    <a:pt x="580" y="125"/>
                  </a:lnTo>
                  <a:lnTo>
                    <a:pt x="617" y="123"/>
                  </a:lnTo>
                  <a:lnTo>
                    <a:pt x="615" y="104"/>
                  </a:lnTo>
                  <a:moveTo>
                    <a:pt x="691" y="102"/>
                  </a:moveTo>
                  <a:lnTo>
                    <a:pt x="653" y="104"/>
                  </a:lnTo>
                  <a:lnTo>
                    <a:pt x="655" y="123"/>
                  </a:lnTo>
                  <a:lnTo>
                    <a:pt x="693" y="121"/>
                  </a:lnTo>
                  <a:lnTo>
                    <a:pt x="691" y="102"/>
                  </a:lnTo>
                  <a:moveTo>
                    <a:pt x="766" y="99"/>
                  </a:moveTo>
                  <a:lnTo>
                    <a:pt x="729" y="99"/>
                  </a:lnTo>
                  <a:lnTo>
                    <a:pt x="731" y="118"/>
                  </a:lnTo>
                  <a:lnTo>
                    <a:pt x="769" y="118"/>
                  </a:lnTo>
                  <a:lnTo>
                    <a:pt x="766" y="99"/>
                  </a:lnTo>
                  <a:moveTo>
                    <a:pt x="842" y="95"/>
                  </a:moveTo>
                  <a:lnTo>
                    <a:pt x="804" y="97"/>
                  </a:lnTo>
                  <a:lnTo>
                    <a:pt x="807" y="116"/>
                  </a:lnTo>
                  <a:lnTo>
                    <a:pt x="844" y="114"/>
                  </a:lnTo>
                  <a:lnTo>
                    <a:pt x="842" y="95"/>
                  </a:lnTo>
                  <a:moveTo>
                    <a:pt x="918" y="92"/>
                  </a:moveTo>
                  <a:lnTo>
                    <a:pt x="880" y="95"/>
                  </a:lnTo>
                  <a:lnTo>
                    <a:pt x="882" y="114"/>
                  </a:lnTo>
                  <a:lnTo>
                    <a:pt x="920" y="111"/>
                  </a:lnTo>
                  <a:lnTo>
                    <a:pt x="918" y="92"/>
                  </a:lnTo>
                  <a:moveTo>
                    <a:pt x="993" y="90"/>
                  </a:moveTo>
                  <a:lnTo>
                    <a:pt x="956" y="90"/>
                  </a:lnTo>
                  <a:lnTo>
                    <a:pt x="958" y="109"/>
                  </a:lnTo>
                  <a:lnTo>
                    <a:pt x="996" y="109"/>
                  </a:lnTo>
                  <a:lnTo>
                    <a:pt x="993" y="90"/>
                  </a:lnTo>
                  <a:moveTo>
                    <a:pt x="1069" y="85"/>
                  </a:moveTo>
                  <a:lnTo>
                    <a:pt x="1031" y="88"/>
                  </a:lnTo>
                  <a:lnTo>
                    <a:pt x="1034" y="107"/>
                  </a:lnTo>
                  <a:lnTo>
                    <a:pt x="1072" y="104"/>
                  </a:lnTo>
                  <a:lnTo>
                    <a:pt x="1069" y="85"/>
                  </a:lnTo>
                  <a:moveTo>
                    <a:pt x="1145" y="83"/>
                  </a:moveTo>
                  <a:lnTo>
                    <a:pt x="1107" y="85"/>
                  </a:lnTo>
                  <a:lnTo>
                    <a:pt x="1109" y="104"/>
                  </a:lnTo>
                  <a:lnTo>
                    <a:pt x="1145" y="102"/>
                  </a:lnTo>
                  <a:lnTo>
                    <a:pt x="1145" y="83"/>
                  </a:lnTo>
                  <a:moveTo>
                    <a:pt x="1220" y="81"/>
                  </a:moveTo>
                  <a:lnTo>
                    <a:pt x="1183" y="81"/>
                  </a:lnTo>
                  <a:lnTo>
                    <a:pt x="1183" y="99"/>
                  </a:lnTo>
                  <a:lnTo>
                    <a:pt x="1220" y="99"/>
                  </a:lnTo>
                  <a:lnTo>
                    <a:pt x="1220" y="81"/>
                  </a:lnTo>
                  <a:moveTo>
                    <a:pt x="1296" y="76"/>
                  </a:moveTo>
                  <a:lnTo>
                    <a:pt x="1258" y="78"/>
                  </a:lnTo>
                  <a:lnTo>
                    <a:pt x="1258" y="97"/>
                  </a:lnTo>
                  <a:lnTo>
                    <a:pt x="1296" y="95"/>
                  </a:lnTo>
                  <a:lnTo>
                    <a:pt x="1296" y="76"/>
                  </a:lnTo>
                  <a:moveTo>
                    <a:pt x="1372" y="73"/>
                  </a:moveTo>
                  <a:lnTo>
                    <a:pt x="1334" y="76"/>
                  </a:lnTo>
                  <a:lnTo>
                    <a:pt x="1334" y="95"/>
                  </a:lnTo>
                  <a:lnTo>
                    <a:pt x="1372" y="92"/>
                  </a:lnTo>
                  <a:lnTo>
                    <a:pt x="1372" y="73"/>
                  </a:lnTo>
                  <a:moveTo>
                    <a:pt x="1448" y="71"/>
                  </a:moveTo>
                  <a:lnTo>
                    <a:pt x="1410" y="71"/>
                  </a:lnTo>
                  <a:lnTo>
                    <a:pt x="1410" y="90"/>
                  </a:lnTo>
                  <a:lnTo>
                    <a:pt x="1448" y="90"/>
                  </a:lnTo>
                  <a:lnTo>
                    <a:pt x="1448" y="71"/>
                  </a:lnTo>
                  <a:moveTo>
                    <a:pt x="1523" y="66"/>
                  </a:moveTo>
                  <a:lnTo>
                    <a:pt x="1485" y="69"/>
                  </a:lnTo>
                  <a:lnTo>
                    <a:pt x="1485" y="88"/>
                  </a:lnTo>
                  <a:lnTo>
                    <a:pt x="1523" y="85"/>
                  </a:lnTo>
                  <a:lnTo>
                    <a:pt x="1523" y="66"/>
                  </a:lnTo>
                  <a:moveTo>
                    <a:pt x="1599" y="64"/>
                  </a:moveTo>
                  <a:lnTo>
                    <a:pt x="1561" y="66"/>
                  </a:lnTo>
                  <a:lnTo>
                    <a:pt x="1561" y="85"/>
                  </a:lnTo>
                  <a:lnTo>
                    <a:pt x="1599" y="83"/>
                  </a:lnTo>
                  <a:lnTo>
                    <a:pt x="1599" y="64"/>
                  </a:lnTo>
                  <a:moveTo>
                    <a:pt x="1675" y="62"/>
                  </a:moveTo>
                  <a:lnTo>
                    <a:pt x="1637" y="62"/>
                  </a:lnTo>
                  <a:lnTo>
                    <a:pt x="1637" y="81"/>
                  </a:lnTo>
                  <a:lnTo>
                    <a:pt x="1675" y="81"/>
                  </a:lnTo>
                  <a:lnTo>
                    <a:pt x="1675" y="62"/>
                  </a:lnTo>
                  <a:moveTo>
                    <a:pt x="1750" y="57"/>
                  </a:moveTo>
                  <a:lnTo>
                    <a:pt x="1712" y="59"/>
                  </a:lnTo>
                  <a:lnTo>
                    <a:pt x="1712" y="78"/>
                  </a:lnTo>
                  <a:lnTo>
                    <a:pt x="1750" y="76"/>
                  </a:lnTo>
                  <a:lnTo>
                    <a:pt x="1750" y="57"/>
                  </a:lnTo>
                  <a:moveTo>
                    <a:pt x="1826" y="55"/>
                  </a:moveTo>
                  <a:lnTo>
                    <a:pt x="1788" y="57"/>
                  </a:lnTo>
                  <a:lnTo>
                    <a:pt x="1788" y="76"/>
                  </a:lnTo>
                  <a:lnTo>
                    <a:pt x="1826" y="73"/>
                  </a:lnTo>
                  <a:lnTo>
                    <a:pt x="1826" y="55"/>
                  </a:lnTo>
                  <a:moveTo>
                    <a:pt x="1902" y="52"/>
                  </a:moveTo>
                  <a:lnTo>
                    <a:pt x="1864" y="52"/>
                  </a:lnTo>
                  <a:lnTo>
                    <a:pt x="1864" y="71"/>
                  </a:lnTo>
                  <a:lnTo>
                    <a:pt x="1902" y="71"/>
                  </a:lnTo>
                  <a:lnTo>
                    <a:pt x="1902" y="52"/>
                  </a:lnTo>
                  <a:moveTo>
                    <a:pt x="1977" y="47"/>
                  </a:moveTo>
                  <a:lnTo>
                    <a:pt x="1939" y="50"/>
                  </a:lnTo>
                  <a:lnTo>
                    <a:pt x="1939" y="69"/>
                  </a:lnTo>
                  <a:lnTo>
                    <a:pt x="1977" y="66"/>
                  </a:lnTo>
                  <a:lnTo>
                    <a:pt x="1977" y="47"/>
                  </a:lnTo>
                  <a:moveTo>
                    <a:pt x="2053" y="45"/>
                  </a:moveTo>
                  <a:lnTo>
                    <a:pt x="2015" y="47"/>
                  </a:lnTo>
                  <a:lnTo>
                    <a:pt x="2015" y="66"/>
                  </a:lnTo>
                  <a:lnTo>
                    <a:pt x="2053" y="64"/>
                  </a:lnTo>
                  <a:lnTo>
                    <a:pt x="2053" y="45"/>
                  </a:lnTo>
                  <a:moveTo>
                    <a:pt x="2129" y="43"/>
                  </a:moveTo>
                  <a:lnTo>
                    <a:pt x="2091" y="43"/>
                  </a:lnTo>
                  <a:lnTo>
                    <a:pt x="2091" y="62"/>
                  </a:lnTo>
                  <a:lnTo>
                    <a:pt x="2129" y="62"/>
                  </a:lnTo>
                  <a:lnTo>
                    <a:pt x="2129" y="43"/>
                  </a:lnTo>
                  <a:moveTo>
                    <a:pt x="2204" y="38"/>
                  </a:moveTo>
                  <a:lnTo>
                    <a:pt x="2166" y="40"/>
                  </a:lnTo>
                  <a:lnTo>
                    <a:pt x="2166" y="59"/>
                  </a:lnTo>
                  <a:lnTo>
                    <a:pt x="2204" y="57"/>
                  </a:lnTo>
                  <a:lnTo>
                    <a:pt x="2204" y="38"/>
                  </a:lnTo>
                  <a:moveTo>
                    <a:pt x="2280" y="36"/>
                  </a:moveTo>
                  <a:lnTo>
                    <a:pt x="2242" y="38"/>
                  </a:lnTo>
                  <a:lnTo>
                    <a:pt x="2242" y="57"/>
                  </a:lnTo>
                  <a:lnTo>
                    <a:pt x="2280" y="55"/>
                  </a:lnTo>
                  <a:lnTo>
                    <a:pt x="2280" y="36"/>
                  </a:lnTo>
                  <a:moveTo>
                    <a:pt x="2356" y="33"/>
                  </a:moveTo>
                  <a:lnTo>
                    <a:pt x="2318" y="33"/>
                  </a:lnTo>
                  <a:lnTo>
                    <a:pt x="2318" y="52"/>
                  </a:lnTo>
                  <a:lnTo>
                    <a:pt x="2356" y="52"/>
                  </a:lnTo>
                  <a:lnTo>
                    <a:pt x="2356" y="33"/>
                  </a:lnTo>
                  <a:moveTo>
                    <a:pt x="2431" y="29"/>
                  </a:moveTo>
                  <a:lnTo>
                    <a:pt x="2393" y="31"/>
                  </a:lnTo>
                  <a:lnTo>
                    <a:pt x="2393" y="50"/>
                  </a:lnTo>
                  <a:lnTo>
                    <a:pt x="2431" y="47"/>
                  </a:lnTo>
                  <a:lnTo>
                    <a:pt x="2431" y="29"/>
                  </a:lnTo>
                  <a:moveTo>
                    <a:pt x="2507" y="26"/>
                  </a:moveTo>
                  <a:lnTo>
                    <a:pt x="2469" y="29"/>
                  </a:lnTo>
                  <a:lnTo>
                    <a:pt x="2469" y="47"/>
                  </a:lnTo>
                  <a:lnTo>
                    <a:pt x="2507" y="45"/>
                  </a:lnTo>
                  <a:lnTo>
                    <a:pt x="2507" y="26"/>
                  </a:lnTo>
                  <a:moveTo>
                    <a:pt x="2583" y="24"/>
                  </a:moveTo>
                  <a:lnTo>
                    <a:pt x="2545" y="24"/>
                  </a:lnTo>
                  <a:lnTo>
                    <a:pt x="2545" y="43"/>
                  </a:lnTo>
                  <a:lnTo>
                    <a:pt x="2583" y="43"/>
                  </a:lnTo>
                  <a:lnTo>
                    <a:pt x="2583" y="24"/>
                  </a:lnTo>
                  <a:moveTo>
                    <a:pt x="2658" y="19"/>
                  </a:moveTo>
                  <a:lnTo>
                    <a:pt x="2620" y="21"/>
                  </a:lnTo>
                  <a:lnTo>
                    <a:pt x="2620" y="40"/>
                  </a:lnTo>
                  <a:lnTo>
                    <a:pt x="2658" y="38"/>
                  </a:lnTo>
                  <a:lnTo>
                    <a:pt x="2658" y="19"/>
                  </a:lnTo>
                  <a:moveTo>
                    <a:pt x="2734" y="17"/>
                  </a:moveTo>
                  <a:lnTo>
                    <a:pt x="2696" y="19"/>
                  </a:lnTo>
                  <a:lnTo>
                    <a:pt x="2696" y="38"/>
                  </a:lnTo>
                  <a:lnTo>
                    <a:pt x="2734" y="36"/>
                  </a:lnTo>
                  <a:lnTo>
                    <a:pt x="2734" y="17"/>
                  </a:lnTo>
                  <a:moveTo>
                    <a:pt x="2810" y="14"/>
                  </a:moveTo>
                  <a:lnTo>
                    <a:pt x="2772" y="14"/>
                  </a:lnTo>
                  <a:lnTo>
                    <a:pt x="2772" y="33"/>
                  </a:lnTo>
                  <a:lnTo>
                    <a:pt x="2810" y="33"/>
                  </a:lnTo>
                  <a:lnTo>
                    <a:pt x="2810" y="14"/>
                  </a:lnTo>
                  <a:moveTo>
                    <a:pt x="2885" y="10"/>
                  </a:moveTo>
                  <a:lnTo>
                    <a:pt x="2847" y="12"/>
                  </a:lnTo>
                  <a:lnTo>
                    <a:pt x="2847" y="31"/>
                  </a:lnTo>
                  <a:lnTo>
                    <a:pt x="2885" y="29"/>
                  </a:lnTo>
                  <a:lnTo>
                    <a:pt x="2885" y="10"/>
                  </a:lnTo>
                  <a:moveTo>
                    <a:pt x="2961" y="7"/>
                  </a:moveTo>
                  <a:lnTo>
                    <a:pt x="2923" y="10"/>
                  </a:lnTo>
                  <a:lnTo>
                    <a:pt x="2923" y="29"/>
                  </a:lnTo>
                  <a:lnTo>
                    <a:pt x="2961" y="26"/>
                  </a:lnTo>
                  <a:lnTo>
                    <a:pt x="2961" y="7"/>
                  </a:lnTo>
                  <a:moveTo>
                    <a:pt x="3034" y="5"/>
                  </a:moveTo>
                  <a:lnTo>
                    <a:pt x="2996" y="5"/>
                  </a:lnTo>
                  <a:lnTo>
                    <a:pt x="2999" y="24"/>
                  </a:lnTo>
                  <a:lnTo>
                    <a:pt x="3037" y="24"/>
                  </a:lnTo>
                  <a:lnTo>
                    <a:pt x="3034" y="5"/>
                  </a:lnTo>
                  <a:moveTo>
                    <a:pt x="3110" y="0"/>
                  </a:moveTo>
                  <a:lnTo>
                    <a:pt x="3072" y="2"/>
                  </a:lnTo>
                  <a:lnTo>
                    <a:pt x="3074" y="21"/>
                  </a:lnTo>
                  <a:lnTo>
                    <a:pt x="3112" y="19"/>
                  </a:lnTo>
                  <a:lnTo>
                    <a:pt x="31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Freeform 11"/>
            <p:cNvSpPr>
              <a:spLocks noEditPoints="1"/>
            </p:cNvSpPr>
            <p:nvPr/>
          </p:nvSpPr>
          <p:spPr bwMode="auto">
            <a:xfrm>
              <a:off x="5154722" y="1986433"/>
              <a:ext cx="1933656" cy="1441169"/>
            </a:xfrm>
            <a:custGeom>
              <a:avLst/>
              <a:gdLst>
                <a:gd name="T0" fmla="*/ 31 w 2611"/>
                <a:gd name="T1" fmla="*/ 21 h 1946"/>
                <a:gd name="T2" fmla="*/ 71 w 2611"/>
                <a:gd name="T3" fmla="*/ 85 h 1946"/>
                <a:gd name="T4" fmla="*/ 111 w 2611"/>
                <a:gd name="T5" fmla="*/ 149 h 1946"/>
                <a:gd name="T6" fmla="*/ 154 w 2611"/>
                <a:gd name="T7" fmla="*/ 213 h 1946"/>
                <a:gd name="T8" fmla="*/ 194 w 2611"/>
                <a:gd name="T9" fmla="*/ 276 h 1946"/>
                <a:gd name="T10" fmla="*/ 236 w 2611"/>
                <a:gd name="T11" fmla="*/ 340 h 1946"/>
                <a:gd name="T12" fmla="*/ 277 w 2611"/>
                <a:gd name="T13" fmla="*/ 404 h 1946"/>
                <a:gd name="T14" fmla="*/ 317 w 2611"/>
                <a:gd name="T15" fmla="*/ 466 h 1946"/>
                <a:gd name="T16" fmla="*/ 359 w 2611"/>
                <a:gd name="T17" fmla="*/ 529 h 1946"/>
                <a:gd name="T18" fmla="*/ 400 w 2611"/>
                <a:gd name="T19" fmla="*/ 593 h 1946"/>
                <a:gd name="T20" fmla="*/ 440 w 2611"/>
                <a:gd name="T21" fmla="*/ 657 h 1946"/>
                <a:gd name="T22" fmla="*/ 482 w 2611"/>
                <a:gd name="T23" fmla="*/ 721 h 1946"/>
                <a:gd name="T24" fmla="*/ 523 w 2611"/>
                <a:gd name="T25" fmla="*/ 785 h 1946"/>
                <a:gd name="T26" fmla="*/ 565 w 2611"/>
                <a:gd name="T27" fmla="*/ 849 h 1946"/>
                <a:gd name="T28" fmla="*/ 605 w 2611"/>
                <a:gd name="T29" fmla="*/ 910 h 1946"/>
                <a:gd name="T30" fmla="*/ 646 w 2611"/>
                <a:gd name="T31" fmla="*/ 974 h 1946"/>
                <a:gd name="T32" fmla="*/ 688 w 2611"/>
                <a:gd name="T33" fmla="*/ 1038 h 1946"/>
                <a:gd name="T34" fmla="*/ 728 w 2611"/>
                <a:gd name="T35" fmla="*/ 1102 h 1946"/>
                <a:gd name="T36" fmla="*/ 771 w 2611"/>
                <a:gd name="T37" fmla="*/ 1166 h 1946"/>
                <a:gd name="T38" fmla="*/ 811 w 2611"/>
                <a:gd name="T39" fmla="*/ 1230 h 1946"/>
                <a:gd name="T40" fmla="*/ 851 w 2611"/>
                <a:gd name="T41" fmla="*/ 1293 h 1946"/>
                <a:gd name="T42" fmla="*/ 894 w 2611"/>
                <a:gd name="T43" fmla="*/ 1355 h 1946"/>
                <a:gd name="T44" fmla="*/ 934 w 2611"/>
                <a:gd name="T45" fmla="*/ 1419 h 1946"/>
                <a:gd name="T46" fmla="*/ 974 w 2611"/>
                <a:gd name="T47" fmla="*/ 1483 h 1946"/>
                <a:gd name="T48" fmla="*/ 1017 w 2611"/>
                <a:gd name="T49" fmla="*/ 1547 h 1946"/>
                <a:gd name="T50" fmla="*/ 1057 w 2611"/>
                <a:gd name="T51" fmla="*/ 1610 h 1946"/>
                <a:gd name="T52" fmla="*/ 1100 w 2611"/>
                <a:gd name="T53" fmla="*/ 1674 h 1946"/>
                <a:gd name="T54" fmla="*/ 1140 w 2611"/>
                <a:gd name="T55" fmla="*/ 1738 h 1946"/>
                <a:gd name="T56" fmla="*/ 1180 w 2611"/>
                <a:gd name="T57" fmla="*/ 1802 h 1946"/>
                <a:gd name="T58" fmla="*/ 1223 w 2611"/>
                <a:gd name="T59" fmla="*/ 1863 h 1946"/>
                <a:gd name="T60" fmla="*/ 1241 w 2611"/>
                <a:gd name="T61" fmla="*/ 1897 h 1946"/>
                <a:gd name="T62" fmla="*/ 1291 w 2611"/>
                <a:gd name="T63" fmla="*/ 1859 h 1946"/>
                <a:gd name="T64" fmla="*/ 1334 w 2611"/>
                <a:gd name="T65" fmla="*/ 1797 h 1946"/>
                <a:gd name="T66" fmla="*/ 1379 w 2611"/>
                <a:gd name="T67" fmla="*/ 1736 h 1946"/>
                <a:gd name="T68" fmla="*/ 1421 w 2611"/>
                <a:gd name="T69" fmla="*/ 1674 h 1946"/>
                <a:gd name="T70" fmla="*/ 1466 w 2611"/>
                <a:gd name="T71" fmla="*/ 1610 h 1946"/>
                <a:gd name="T72" fmla="*/ 1509 w 2611"/>
                <a:gd name="T73" fmla="*/ 1549 h 1946"/>
                <a:gd name="T74" fmla="*/ 1551 w 2611"/>
                <a:gd name="T75" fmla="*/ 1487 h 1946"/>
                <a:gd name="T76" fmla="*/ 1596 w 2611"/>
                <a:gd name="T77" fmla="*/ 1426 h 1946"/>
                <a:gd name="T78" fmla="*/ 1639 w 2611"/>
                <a:gd name="T79" fmla="*/ 1364 h 1946"/>
                <a:gd name="T80" fmla="*/ 1681 w 2611"/>
                <a:gd name="T81" fmla="*/ 1301 h 1946"/>
                <a:gd name="T82" fmla="*/ 1726 w 2611"/>
                <a:gd name="T83" fmla="*/ 1239 h 1946"/>
                <a:gd name="T84" fmla="*/ 1769 w 2611"/>
                <a:gd name="T85" fmla="*/ 1178 h 1946"/>
                <a:gd name="T86" fmla="*/ 1814 w 2611"/>
                <a:gd name="T87" fmla="*/ 1116 h 1946"/>
                <a:gd name="T88" fmla="*/ 1856 w 2611"/>
                <a:gd name="T89" fmla="*/ 1055 h 1946"/>
                <a:gd name="T90" fmla="*/ 1899 w 2611"/>
                <a:gd name="T91" fmla="*/ 991 h 1946"/>
                <a:gd name="T92" fmla="*/ 1944 w 2611"/>
                <a:gd name="T93" fmla="*/ 929 h 1946"/>
                <a:gd name="T94" fmla="*/ 1986 w 2611"/>
                <a:gd name="T95" fmla="*/ 868 h 1946"/>
                <a:gd name="T96" fmla="*/ 2029 w 2611"/>
                <a:gd name="T97" fmla="*/ 806 h 1946"/>
                <a:gd name="T98" fmla="*/ 2074 w 2611"/>
                <a:gd name="T99" fmla="*/ 745 h 1946"/>
                <a:gd name="T100" fmla="*/ 2116 w 2611"/>
                <a:gd name="T101" fmla="*/ 681 h 1946"/>
                <a:gd name="T102" fmla="*/ 2161 w 2611"/>
                <a:gd name="T103" fmla="*/ 619 h 1946"/>
                <a:gd name="T104" fmla="*/ 2204 w 2611"/>
                <a:gd name="T105" fmla="*/ 558 h 1946"/>
                <a:gd name="T106" fmla="*/ 2246 w 2611"/>
                <a:gd name="T107" fmla="*/ 496 h 1946"/>
                <a:gd name="T108" fmla="*/ 2291 w 2611"/>
                <a:gd name="T109" fmla="*/ 435 h 1946"/>
                <a:gd name="T110" fmla="*/ 2334 w 2611"/>
                <a:gd name="T111" fmla="*/ 371 h 1946"/>
                <a:gd name="T112" fmla="*/ 2379 w 2611"/>
                <a:gd name="T113" fmla="*/ 310 h 1946"/>
                <a:gd name="T114" fmla="*/ 2421 w 2611"/>
                <a:gd name="T115" fmla="*/ 248 h 1946"/>
                <a:gd name="T116" fmla="*/ 2464 w 2611"/>
                <a:gd name="T117" fmla="*/ 187 h 1946"/>
                <a:gd name="T118" fmla="*/ 2509 w 2611"/>
                <a:gd name="T119" fmla="*/ 125 h 1946"/>
                <a:gd name="T120" fmla="*/ 2552 w 2611"/>
                <a:gd name="T121" fmla="*/ 61 h 1946"/>
                <a:gd name="T122" fmla="*/ 2594 w 2611"/>
                <a:gd name="T123" fmla="*/ 0 h 19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11" h="1946">
                  <a:moveTo>
                    <a:pt x="31" y="21"/>
                  </a:moveTo>
                  <a:lnTo>
                    <a:pt x="16" y="0"/>
                  </a:lnTo>
                  <a:lnTo>
                    <a:pt x="0" y="12"/>
                  </a:lnTo>
                  <a:lnTo>
                    <a:pt x="14" y="33"/>
                  </a:lnTo>
                  <a:lnTo>
                    <a:pt x="31" y="21"/>
                  </a:lnTo>
                  <a:close/>
                  <a:moveTo>
                    <a:pt x="71" y="85"/>
                  </a:moveTo>
                  <a:lnTo>
                    <a:pt x="50" y="54"/>
                  </a:lnTo>
                  <a:lnTo>
                    <a:pt x="35" y="64"/>
                  </a:lnTo>
                  <a:lnTo>
                    <a:pt x="54" y="97"/>
                  </a:lnTo>
                  <a:lnTo>
                    <a:pt x="71" y="85"/>
                  </a:lnTo>
                  <a:close/>
                  <a:moveTo>
                    <a:pt x="111" y="149"/>
                  </a:moveTo>
                  <a:lnTo>
                    <a:pt x="92" y="118"/>
                  </a:lnTo>
                  <a:lnTo>
                    <a:pt x="76" y="127"/>
                  </a:lnTo>
                  <a:lnTo>
                    <a:pt x="97" y="158"/>
                  </a:lnTo>
                  <a:lnTo>
                    <a:pt x="111" y="149"/>
                  </a:lnTo>
                  <a:close/>
                  <a:moveTo>
                    <a:pt x="154" y="213"/>
                  </a:moveTo>
                  <a:lnTo>
                    <a:pt x="132" y="179"/>
                  </a:lnTo>
                  <a:lnTo>
                    <a:pt x="116" y="191"/>
                  </a:lnTo>
                  <a:lnTo>
                    <a:pt x="137" y="222"/>
                  </a:lnTo>
                  <a:lnTo>
                    <a:pt x="154" y="213"/>
                  </a:lnTo>
                  <a:close/>
                  <a:moveTo>
                    <a:pt x="194" y="276"/>
                  </a:moveTo>
                  <a:lnTo>
                    <a:pt x="173" y="243"/>
                  </a:lnTo>
                  <a:lnTo>
                    <a:pt x="158" y="255"/>
                  </a:lnTo>
                  <a:lnTo>
                    <a:pt x="177" y="286"/>
                  </a:lnTo>
                  <a:lnTo>
                    <a:pt x="194" y="276"/>
                  </a:lnTo>
                  <a:close/>
                  <a:moveTo>
                    <a:pt x="236" y="340"/>
                  </a:moveTo>
                  <a:lnTo>
                    <a:pt x="215" y="307"/>
                  </a:lnTo>
                  <a:lnTo>
                    <a:pt x="199" y="319"/>
                  </a:lnTo>
                  <a:lnTo>
                    <a:pt x="220" y="350"/>
                  </a:lnTo>
                  <a:lnTo>
                    <a:pt x="236" y="340"/>
                  </a:lnTo>
                  <a:close/>
                  <a:moveTo>
                    <a:pt x="277" y="404"/>
                  </a:moveTo>
                  <a:lnTo>
                    <a:pt x="255" y="371"/>
                  </a:lnTo>
                  <a:lnTo>
                    <a:pt x="241" y="380"/>
                  </a:lnTo>
                  <a:lnTo>
                    <a:pt x="260" y="414"/>
                  </a:lnTo>
                  <a:lnTo>
                    <a:pt x="277" y="404"/>
                  </a:lnTo>
                  <a:close/>
                  <a:moveTo>
                    <a:pt x="317" y="466"/>
                  </a:moveTo>
                  <a:lnTo>
                    <a:pt x="298" y="435"/>
                  </a:lnTo>
                  <a:lnTo>
                    <a:pt x="281" y="444"/>
                  </a:lnTo>
                  <a:lnTo>
                    <a:pt x="303" y="477"/>
                  </a:lnTo>
                  <a:lnTo>
                    <a:pt x="317" y="466"/>
                  </a:lnTo>
                  <a:close/>
                  <a:moveTo>
                    <a:pt x="359" y="529"/>
                  </a:moveTo>
                  <a:lnTo>
                    <a:pt x="338" y="499"/>
                  </a:lnTo>
                  <a:lnTo>
                    <a:pt x="322" y="508"/>
                  </a:lnTo>
                  <a:lnTo>
                    <a:pt x="343" y="541"/>
                  </a:lnTo>
                  <a:lnTo>
                    <a:pt x="359" y="529"/>
                  </a:lnTo>
                  <a:close/>
                  <a:moveTo>
                    <a:pt x="400" y="593"/>
                  </a:moveTo>
                  <a:lnTo>
                    <a:pt x="378" y="563"/>
                  </a:lnTo>
                  <a:lnTo>
                    <a:pt x="364" y="572"/>
                  </a:lnTo>
                  <a:lnTo>
                    <a:pt x="383" y="603"/>
                  </a:lnTo>
                  <a:lnTo>
                    <a:pt x="400" y="593"/>
                  </a:lnTo>
                  <a:close/>
                  <a:moveTo>
                    <a:pt x="440" y="657"/>
                  </a:moveTo>
                  <a:lnTo>
                    <a:pt x="421" y="626"/>
                  </a:lnTo>
                  <a:lnTo>
                    <a:pt x="404" y="636"/>
                  </a:lnTo>
                  <a:lnTo>
                    <a:pt x="426" y="667"/>
                  </a:lnTo>
                  <a:lnTo>
                    <a:pt x="440" y="657"/>
                  </a:lnTo>
                  <a:close/>
                  <a:moveTo>
                    <a:pt x="482" y="721"/>
                  </a:moveTo>
                  <a:lnTo>
                    <a:pt x="461" y="688"/>
                  </a:lnTo>
                  <a:lnTo>
                    <a:pt x="445" y="700"/>
                  </a:lnTo>
                  <a:lnTo>
                    <a:pt x="466" y="731"/>
                  </a:lnTo>
                  <a:lnTo>
                    <a:pt x="482" y="721"/>
                  </a:lnTo>
                  <a:close/>
                  <a:moveTo>
                    <a:pt x="523" y="785"/>
                  </a:moveTo>
                  <a:lnTo>
                    <a:pt x="504" y="752"/>
                  </a:lnTo>
                  <a:lnTo>
                    <a:pt x="487" y="764"/>
                  </a:lnTo>
                  <a:lnTo>
                    <a:pt x="508" y="794"/>
                  </a:lnTo>
                  <a:lnTo>
                    <a:pt x="523" y="785"/>
                  </a:lnTo>
                  <a:close/>
                  <a:moveTo>
                    <a:pt x="565" y="849"/>
                  </a:moveTo>
                  <a:lnTo>
                    <a:pt x="544" y="816"/>
                  </a:lnTo>
                  <a:lnTo>
                    <a:pt x="527" y="825"/>
                  </a:lnTo>
                  <a:lnTo>
                    <a:pt x="549" y="858"/>
                  </a:lnTo>
                  <a:lnTo>
                    <a:pt x="565" y="849"/>
                  </a:lnTo>
                  <a:close/>
                  <a:moveTo>
                    <a:pt x="605" y="910"/>
                  </a:moveTo>
                  <a:lnTo>
                    <a:pt x="584" y="880"/>
                  </a:lnTo>
                  <a:lnTo>
                    <a:pt x="570" y="889"/>
                  </a:lnTo>
                  <a:lnTo>
                    <a:pt x="589" y="922"/>
                  </a:lnTo>
                  <a:lnTo>
                    <a:pt x="605" y="910"/>
                  </a:lnTo>
                  <a:close/>
                  <a:moveTo>
                    <a:pt x="646" y="974"/>
                  </a:moveTo>
                  <a:lnTo>
                    <a:pt x="627" y="943"/>
                  </a:lnTo>
                  <a:lnTo>
                    <a:pt x="610" y="953"/>
                  </a:lnTo>
                  <a:lnTo>
                    <a:pt x="631" y="986"/>
                  </a:lnTo>
                  <a:lnTo>
                    <a:pt x="646" y="974"/>
                  </a:lnTo>
                  <a:close/>
                  <a:moveTo>
                    <a:pt x="688" y="1038"/>
                  </a:moveTo>
                  <a:lnTo>
                    <a:pt x="667" y="1007"/>
                  </a:lnTo>
                  <a:lnTo>
                    <a:pt x="650" y="1017"/>
                  </a:lnTo>
                  <a:lnTo>
                    <a:pt x="672" y="1050"/>
                  </a:lnTo>
                  <a:lnTo>
                    <a:pt x="688" y="1038"/>
                  </a:lnTo>
                  <a:close/>
                  <a:moveTo>
                    <a:pt x="728" y="1102"/>
                  </a:moveTo>
                  <a:lnTo>
                    <a:pt x="707" y="1071"/>
                  </a:lnTo>
                  <a:lnTo>
                    <a:pt x="693" y="1081"/>
                  </a:lnTo>
                  <a:lnTo>
                    <a:pt x="712" y="1111"/>
                  </a:lnTo>
                  <a:lnTo>
                    <a:pt x="728" y="1102"/>
                  </a:lnTo>
                  <a:close/>
                  <a:moveTo>
                    <a:pt x="771" y="1166"/>
                  </a:moveTo>
                  <a:lnTo>
                    <a:pt x="750" y="1133"/>
                  </a:lnTo>
                  <a:lnTo>
                    <a:pt x="733" y="1144"/>
                  </a:lnTo>
                  <a:lnTo>
                    <a:pt x="754" y="1175"/>
                  </a:lnTo>
                  <a:lnTo>
                    <a:pt x="771" y="1166"/>
                  </a:lnTo>
                  <a:close/>
                  <a:moveTo>
                    <a:pt x="811" y="1230"/>
                  </a:moveTo>
                  <a:lnTo>
                    <a:pt x="790" y="1196"/>
                  </a:lnTo>
                  <a:lnTo>
                    <a:pt x="776" y="1208"/>
                  </a:lnTo>
                  <a:lnTo>
                    <a:pt x="794" y="1239"/>
                  </a:lnTo>
                  <a:lnTo>
                    <a:pt x="811" y="1230"/>
                  </a:lnTo>
                  <a:close/>
                  <a:moveTo>
                    <a:pt x="851" y="1293"/>
                  </a:moveTo>
                  <a:lnTo>
                    <a:pt x="832" y="1260"/>
                  </a:lnTo>
                  <a:lnTo>
                    <a:pt x="816" y="1272"/>
                  </a:lnTo>
                  <a:lnTo>
                    <a:pt x="837" y="1303"/>
                  </a:lnTo>
                  <a:lnTo>
                    <a:pt x="851" y="1293"/>
                  </a:lnTo>
                  <a:close/>
                  <a:moveTo>
                    <a:pt x="894" y="1355"/>
                  </a:moveTo>
                  <a:lnTo>
                    <a:pt x="873" y="1324"/>
                  </a:lnTo>
                  <a:lnTo>
                    <a:pt x="856" y="1334"/>
                  </a:lnTo>
                  <a:lnTo>
                    <a:pt x="877" y="1367"/>
                  </a:lnTo>
                  <a:lnTo>
                    <a:pt x="894" y="1355"/>
                  </a:lnTo>
                  <a:close/>
                  <a:moveTo>
                    <a:pt x="934" y="1419"/>
                  </a:moveTo>
                  <a:lnTo>
                    <a:pt x="913" y="1388"/>
                  </a:lnTo>
                  <a:lnTo>
                    <a:pt x="899" y="1398"/>
                  </a:lnTo>
                  <a:lnTo>
                    <a:pt x="917" y="1431"/>
                  </a:lnTo>
                  <a:lnTo>
                    <a:pt x="934" y="1419"/>
                  </a:lnTo>
                  <a:close/>
                  <a:moveTo>
                    <a:pt x="974" y="1483"/>
                  </a:moveTo>
                  <a:lnTo>
                    <a:pt x="955" y="1452"/>
                  </a:lnTo>
                  <a:lnTo>
                    <a:pt x="939" y="1461"/>
                  </a:lnTo>
                  <a:lnTo>
                    <a:pt x="960" y="1494"/>
                  </a:lnTo>
                  <a:lnTo>
                    <a:pt x="974" y="1483"/>
                  </a:lnTo>
                  <a:close/>
                  <a:moveTo>
                    <a:pt x="1017" y="1547"/>
                  </a:moveTo>
                  <a:lnTo>
                    <a:pt x="995" y="1516"/>
                  </a:lnTo>
                  <a:lnTo>
                    <a:pt x="979" y="1525"/>
                  </a:lnTo>
                  <a:lnTo>
                    <a:pt x="1000" y="1556"/>
                  </a:lnTo>
                  <a:lnTo>
                    <a:pt x="1017" y="1547"/>
                  </a:lnTo>
                  <a:close/>
                  <a:moveTo>
                    <a:pt x="1057" y="1610"/>
                  </a:moveTo>
                  <a:lnTo>
                    <a:pt x="1038" y="1580"/>
                  </a:lnTo>
                  <a:lnTo>
                    <a:pt x="1022" y="1589"/>
                  </a:lnTo>
                  <a:lnTo>
                    <a:pt x="1043" y="1620"/>
                  </a:lnTo>
                  <a:lnTo>
                    <a:pt x="1057" y="1610"/>
                  </a:lnTo>
                  <a:close/>
                  <a:moveTo>
                    <a:pt x="1100" y="1674"/>
                  </a:moveTo>
                  <a:lnTo>
                    <a:pt x="1078" y="1641"/>
                  </a:lnTo>
                  <a:lnTo>
                    <a:pt x="1062" y="1653"/>
                  </a:lnTo>
                  <a:lnTo>
                    <a:pt x="1083" y="1684"/>
                  </a:lnTo>
                  <a:lnTo>
                    <a:pt x="1100" y="1674"/>
                  </a:lnTo>
                  <a:close/>
                  <a:moveTo>
                    <a:pt x="1140" y="1738"/>
                  </a:moveTo>
                  <a:lnTo>
                    <a:pt x="1118" y="1705"/>
                  </a:lnTo>
                  <a:lnTo>
                    <a:pt x="1104" y="1717"/>
                  </a:lnTo>
                  <a:lnTo>
                    <a:pt x="1123" y="1748"/>
                  </a:lnTo>
                  <a:lnTo>
                    <a:pt x="1140" y="1738"/>
                  </a:lnTo>
                  <a:close/>
                  <a:moveTo>
                    <a:pt x="1180" y="1802"/>
                  </a:moveTo>
                  <a:lnTo>
                    <a:pt x="1161" y="1769"/>
                  </a:lnTo>
                  <a:lnTo>
                    <a:pt x="1144" y="1778"/>
                  </a:lnTo>
                  <a:lnTo>
                    <a:pt x="1166" y="1811"/>
                  </a:lnTo>
                  <a:lnTo>
                    <a:pt x="1180" y="1802"/>
                  </a:lnTo>
                  <a:close/>
                  <a:moveTo>
                    <a:pt x="1223" y="1863"/>
                  </a:moveTo>
                  <a:lnTo>
                    <a:pt x="1201" y="1833"/>
                  </a:lnTo>
                  <a:lnTo>
                    <a:pt x="1185" y="1842"/>
                  </a:lnTo>
                  <a:lnTo>
                    <a:pt x="1206" y="1875"/>
                  </a:lnTo>
                  <a:lnTo>
                    <a:pt x="1223" y="1863"/>
                  </a:lnTo>
                  <a:close/>
                  <a:moveTo>
                    <a:pt x="1249" y="1920"/>
                  </a:moveTo>
                  <a:lnTo>
                    <a:pt x="1246" y="1925"/>
                  </a:lnTo>
                  <a:lnTo>
                    <a:pt x="1253" y="1930"/>
                  </a:lnTo>
                  <a:lnTo>
                    <a:pt x="1260" y="1925"/>
                  </a:lnTo>
                  <a:lnTo>
                    <a:pt x="1241" y="1897"/>
                  </a:lnTo>
                  <a:lnTo>
                    <a:pt x="1227" y="1906"/>
                  </a:lnTo>
                  <a:lnTo>
                    <a:pt x="1253" y="1946"/>
                  </a:lnTo>
                  <a:lnTo>
                    <a:pt x="1263" y="1932"/>
                  </a:lnTo>
                  <a:lnTo>
                    <a:pt x="1249" y="1920"/>
                  </a:lnTo>
                  <a:close/>
                  <a:moveTo>
                    <a:pt x="1291" y="1859"/>
                  </a:moveTo>
                  <a:lnTo>
                    <a:pt x="1270" y="1889"/>
                  </a:lnTo>
                  <a:lnTo>
                    <a:pt x="1284" y="1901"/>
                  </a:lnTo>
                  <a:lnTo>
                    <a:pt x="1308" y="1871"/>
                  </a:lnTo>
                  <a:lnTo>
                    <a:pt x="1291" y="1859"/>
                  </a:lnTo>
                  <a:close/>
                  <a:moveTo>
                    <a:pt x="1334" y="1797"/>
                  </a:moveTo>
                  <a:lnTo>
                    <a:pt x="1312" y="1828"/>
                  </a:lnTo>
                  <a:lnTo>
                    <a:pt x="1329" y="1840"/>
                  </a:lnTo>
                  <a:lnTo>
                    <a:pt x="1350" y="1809"/>
                  </a:lnTo>
                  <a:lnTo>
                    <a:pt x="1334" y="1797"/>
                  </a:lnTo>
                  <a:close/>
                  <a:moveTo>
                    <a:pt x="1379" y="1736"/>
                  </a:moveTo>
                  <a:lnTo>
                    <a:pt x="1357" y="1766"/>
                  </a:lnTo>
                  <a:lnTo>
                    <a:pt x="1371" y="1776"/>
                  </a:lnTo>
                  <a:lnTo>
                    <a:pt x="1393" y="1745"/>
                  </a:lnTo>
                  <a:lnTo>
                    <a:pt x="1379" y="1736"/>
                  </a:lnTo>
                  <a:close/>
                  <a:moveTo>
                    <a:pt x="1421" y="1674"/>
                  </a:moveTo>
                  <a:lnTo>
                    <a:pt x="1400" y="1705"/>
                  </a:lnTo>
                  <a:lnTo>
                    <a:pt x="1414" y="1714"/>
                  </a:lnTo>
                  <a:lnTo>
                    <a:pt x="1438" y="1684"/>
                  </a:lnTo>
                  <a:lnTo>
                    <a:pt x="1421" y="1674"/>
                  </a:lnTo>
                  <a:close/>
                  <a:moveTo>
                    <a:pt x="1466" y="1610"/>
                  </a:moveTo>
                  <a:lnTo>
                    <a:pt x="1442" y="1641"/>
                  </a:lnTo>
                  <a:lnTo>
                    <a:pt x="1459" y="1653"/>
                  </a:lnTo>
                  <a:lnTo>
                    <a:pt x="1480" y="1622"/>
                  </a:lnTo>
                  <a:lnTo>
                    <a:pt x="1466" y="1610"/>
                  </a:lnTo>
                  <a:close/>
                  <a:moveTo>
                    <a:pt x="1509" y="1549"/>
                  </a:moveTo>
                  <a:lnTo>
                    <a:pt x="1487" y="1580"/>
                  </a:lnTo>
                  <a:lnTo>
                    <a:pt x="1502" y="1591"/>
                  </a:lnTo>
                  <a:lnTo>
                    <a:pt x="1523" y="1561"/>
                  </a:lnTo>
                  <a:lnTo>
                    <a:pt x="1509" y="1549"/>
                  </a:lnTo>
                  <a:close/>
                  <a:moveTo>
                    <a:pt x="1551" y="1487"/>
                  </a:moveTo>
                  <a:lnTo>
                    <a:pt x="1530" y="1518"/>
                  </a:lnTo>
                  <a:lnTo>
                    <a:pt x="1546" y="1530"/>
                  </a:lnTo>
                  <a:lnTo>
                    <a:pt x="1568" y="1499"/>
                  </a:lnTo>
                  <a:lnTo>
                    <a:pt x="1551" y="1487"/>
                  </a:lnTo>
                  <a:close/>
                  <a:moveTo>
                    <a:pt x="1596" y="1426"/>
                  </a:moveTo>
                  <a:lnTo>
                    <a:pt x="1573" y="1457"/>
                  </a:lnTo>
                  <a:lnTo>
                    <a:pt x="1589" y="1466"/>
                  </a:lnTo>
                  <a:lnTo>
                    <a:pt x="1610" y="1435"/>
                  </a:lnTo>
                  <a:lnTo>
                    <a:pt x="1596" y="1426"/>
                  </a:lnTo>
                  <a:close/>
                  <a:moveTo>
                    <a:pt x="1639" y="1364"/>
                  </a:moveTo>
                  <a:lnTo>
                    <a:pt x="1617" y="1395"/>
                  </a:lnTo>
                  <a:lnTo>
                    <a:pt x="1632" y="1405"/>
                  </a:lnTo>
                  <a:lnTo>
                    <a:pt x="1655" y="1374"/>
                  </a:lnTo>
                  <a:lnTo>
                    <a:pt x="1639" y="1364"/>
                  </a:lnTo>
                  <a:close/>
                  <a:moveTo>
                    <a:pt x="1681" y="1301"/>
                  </a:moveTo>
                  <a:lnTo>
                    <a:pt x="1660" y="1331"/>
                  </a:lnTo>
                  <a:lnTo>
                    <a:pt x="1677" y="1343"/>
                  </a:lnTo>
                  <a:lnTo>
                    <a:pt x="1698" y="1312"/>
                  </a:lnTo>
                  <a:lnTo>
                    <a:pt x="1681" y="1301"/>
                  </a:lnTo>
                  <a:close/>
                  <a:moveTo>
                    <a:pt x="1726" y="1239"/>
                  </a:moveTo>
                  <a:lnTo>
                    <a:pt x="1705" y="1270"/>
                  </a:lnTo>
                  <a:lnTo>
                    <a:pt x="1719" y="1282"/>
                  </a:lnTo>
                  <a:lnTo>
                    <a:pt x="1740" y="1251"/>
                  </a:lnTo>
                  <a:lnTo>
                    <a:pt x="1726" y="1239"/>
                  </a:lnTo>
                  <a:close/>
                  <a:moveTo>
                    <a:pt x="1769" y="1178"/>
                  </a:moveTo>
                  <a:lnTo>
                    <a:pt x="1747" y="1208"/>
                  </a:lnTo>
                  <a:lnTo>
                    <a:pt x="1764" y="1220"/>
                  </a:lnTo>
                  <a:lnTo>
                    <a:pt x="1785" y="1189"/>
                  </a:lnTo>
                  <a:lnTo>
                    <a:pt x="1769" y="1178"/>
                  </a:lnTo>
                  <a:close/>
                  <a:moveTo>
                    <a:pt x="1814" y="1116"/>
                  </a:moveTo>
                  <a:lnTo>
                    <a:pt x="1790" y="1147"/>
                  </a:lnTo>
                  <a:lnTo>
                    <a:pt x="1807" y="1156"/>
                  </a:lnTo>
                  <a:lnTo>
                    <a:pt x="1828" y="1126"/>
                  </a:lnTo>
                  <a:lnTo>
                    <a:pt x="1814" y="1116"/>
                  </a:lnTo>
                  <a:close/>
                  <a:moveTo>
                    <a:pt x="1856" y="1055"/>
                  </a:moveTo>
                  <a:lnTo>
                    <a:pt x="1835" y="1085"/>
                  </a:lnTo>
                  <a:lnTo>
                    <a:pt x="1849" y="1095"/>
                  </a:lnTo>
                  <a:lnTo>
                    <a:pt x="1873" y="1064"/>
                  </a:lnTo>
                  <a:lnTo>
                    <a:pt x="1856" y="1055"/>
                  </a:lnTo>
                  <a:close/>
                  <a:moveTo>
                    <a:pt x="1899" y="991"/>
                  </a:moveTo>
                  <a:lnTo>
                    <a:pt x="1878" y="1021"/>
                  </a:lnTo>
                  <a:lnTo>
                    <a:pt x="1894" y="1033"/>
                  </a:lnTo>
                  <a:lnTo>
                    <a:pt x="1915" y="1003"/>
                  </a:lnTo>
                  <a:lnTo>
                    <a:pt x="1899" y="991"/>
                  </a:lnTo>
                  <a:close/>
                  <a:moveTo>
                    <a:pt x="1944" y="929"/>
                  </a:moveTo>
                  <a:lnTo>
                    <a:pt x="1922" y="960"/>
                  </a:lnTo>
                  <a:lnTo>
                    <a:pt x="1937" y="972"/>
                  </a:lnTo>
                  <a:lnTo>
                    <a:pt x="1958" y="941"/>
                  </a:lnTo>
                  <a:lnTo>
                    <a:pt x="1944" y="929"/>
                  </a:lnTo>
                  <a:close/>
                  <a:moveTo>
                    <a:pt x="1986" y="868"/>
                  </a:moveTo>
                  <a:lnTo>
                    <a:pt x="1965" y="898"/>
                  </a:lnTo>
                  <a:lnTo>
                    <a:pt x="1979" y="910"/>
                  </a:lnTo>
                  <a:lnTo>
                    <a:pt x="2003" y="880"/>
                  </a:lnTo>
                  <a:lnTo>
                    <a:pt x="1986" y="868"/>
                  </a:lnTo>
                  <a:close/>
                  <a:moveTo>
                    <a:pt x="2029" y="806"/>
                  </a:moveTo>
                  <a:lnTo>
                    <a:pt x="2008" y="837"/>
                  </a:lnTo>
                  <a:lnTo>
                    <a:pt x="2024" y="849"/>
                  </a:lnTo>
                  <a:lnTo>
                    <a:pt x="2045" y="816"/>
                  </a:lnTo>
                  <a:lnTo>
                    <a:pt x="2029" y="806"/>
                  </a:lnTo>
                  <a:close/>
                  <a:moveTo>
                    <a:pt x="2074" y="745"/>
                  </a:moveTo>
                  <a:lnTo>
                    <a:pt x="2053" y="775"/>
                  </a:lnTo>
                  <a:lnTo>
                    <a:pt x="2067" y="785"/>
                  </a:lnTo>
                  <a:lnTo>
                    <a:pt x="2088" y="754"/>
                  </a:lnTo>
                  <a:lnTo>
                    <a:pt x="2074" y="745"/>
                  </a:lnTo>
                  <a:close/>
                  <a:moveTo>
                    <a:pt x="2116" y="681"/>
                  </a:moveTo>
                  <a:lnTo>
                    <a:pt x="2095" y="714"/>
                  </a:lnTo>
                  <a:lnTo>
                    <a:pt x="2112" y="723"/>
                  </a:lnTo>
                  <a:lnTo>
                    <a:pt x="2133" y="693"/>
                  </a:lnTo>
                  <a:lnTo>
                    <a:pt x="2116" y="681"/>
                  </a:lnTo>
                  <a:close/>
                  <a:moveTo>
                    <a:pt x="2161" y="619"/>
                  </a:moveTo>
                  <a:lnTo>
                    <a:pt x="2138" y="650"/>
                  </a:lnTo>
                  <a:lnTo>
                    <a:pt x="2154" y="662"/>
                  </a:lnTo>
                  <a:lnTo>
                    <a:pt x="2176" y="631"/>
                  </a:lnTo>
                  <a:lnTo>
                    <a:pt x="2161" y="619"/>
                  </a:lnTo>
                  <a:close/>
                  <a:moveTo>
                    <a:pt x="2204" y="558"/>
                  </a:moveTo>
                  <a:lnTo>
                    <a:pt x="2183" y="589"/>
                  </a:lnTo>
                  <a:lnTo>
                    <a:pt x="2197" y="600"/>
                  </a:lnTo>
                  <a:lnTo>
                    <a:pt x="2220" y="570"/>
                  </a:lnTo>
                  <a:lnTo>
                    <a:pt x="2204" y="558"/>
                  </a:lnTo>
                  <a:close/>
                  <a:moveTo>
                    <a:pt x="2246" y="496"/>
                  </a:moveTo>
                  <a:lnTo>
                    <a:pt x="2225" y="527"/>
                  </a:lnTo>
                  <a:lnTo>
                    <a:pt x="2242" y="539"/>
                  </a:lnTo>
                  <a:lnTo>
                    <a:pt x="2263" y="506"/>
                  </a:lnTo>
                  <a:lnTo>
                    <a:pt x="2246" y="496"/>
                  </a:lnTo>
                  <a:close/>
                  <a:moveTo>
                    <a:pt x="2291" y="435"/>
                  </a:moveTo>
                  <a:lnTo>
                    <a:pt x="2270" y="466"/>
                  </a:lnTo>
                  <a:lnTo>
                    <a:pt x="2284" y="475"/>
                  </a:lnTo>
                  <a:lnTo>
                    <a:pt x="2306" y="444"/>
                  </a:lnTo>
                  <a:lnTo>
                    <a:pt x="2291" y="435"/>
                  </a:lnTo>
                  <a:close/>
                  <a:moveTo>
                    <a:pt x="2334" y="371"/>
                  </a:moveTo>
                  <a:lnTo>
                    <a:pt x="2313" y="404"/>
                  </a:lnTo>
                  <a:lnTo>
                    <a:pt x="2329" y="414"/>
                  </a:lnTo>
                  <a:lnTo>
                    <a:pt x="2351" y="383"/>
                  </a:lnTo>
                  <a:lnTo>
                    <a:pt x="2334" y="371"/>
                  </a:lnTo>
                  <a:close/>
                  <a:moveTo>
                    <a:pt x="2379" y="310"/>
                  </a:moveTo>
                  <a:lnTo>
                    <a:pt x="2355" y="340"/>
                  </a:lnTo>
                  <a:lnTo>
                    <a:pt x="2372" y="352"/>
                  </a:lnTo>
                  <a:lnTo>
                    <a:pt x="2393" y="321"/>
                  </a:lnTo>
                  <a:lnTo>
                    <a:pt x="2379" y="310"/>
                  </a:lnTo>
                  <a:close/>
                  <a:moveTo>
                    <a:pt x="2421" y="248"/>
                  </a:moveTo>
                  <a:lnTo>
                    <a:pt x="2400" y="279"/>
                  </a:lnTo>
                  <a:lnTo>
                    <a:pt x="2414" y="291"/>
                  </a:lnTo>
                  <a:lnTo>
                    <a:pt x="2436" y="260"/>
                  </a:lnTo>
                  <a:lnTo>
                    <a:pt x="2421" y="248"/>
                  </a:lnTo>
                  <a:close/>
                  <a:moveTo>
                    <a:pt x="2464" y="187"/>
                  </a:moveTo>
                  <a:lnTo>
                    <a:pt x="2443" y="217"/>
                  </a:lnTo>
                  <a:lnTo>
                    <a:pt x="2459" y="229"/>
                  </a:lnTo>
                  <a:lnTo>
                    <a:pt x="2481" y="196"/>
                  </a:lnTo>
                  <a:lnTo>
                    <a:pt x="2464" y="187"/>
                  </a:lnTo>
                  <a:close/>
                  <a:moveTo>
                    <a:pt x="2509" y="125"/>
                  </a:moveTo>
                  <a:lnTo>
                    <a:pt x="2488" y="156"/>
                  </a:lnTo>
                  <a:lnTo>
                    <a:pt x="2502" y="165"/>
                  </a:lnTo>
                  <a:lnTo>
                    <a:pt x="2523" y="135"/>
                  </a:lnTo>
                  <a:lnTo>
                    <a:pt x="2509" y="125"/>
                  </a:lnTo>
                  <a:close/>
                  <a:moveTo>
                    <a:pt x="2552" y="61"/>
                  </a:moveTo>
                  <a:lnTo>
                    <a:pt x="2530" y="94"/>
                  </a:lnTo>
                  <a:lnTo>
                    <a:pt x="2544" y="104"/>
                  </a:lnTo>
                  <a:lnTo>
                    <a:pt x="2568" y="73"/>
                  </a:lnTo>
                  <a:lnTo>
                    <a:pt x="2552" y="61"/>
                  </a:lnTo>
                  <a:close/>
                  <a:moveTo>
                    <a:pt x="2594" y="0"/>
                  </a:moveTo>
                  <a:lnTo>
                    <a:pt x="2573" y="30"/>
                  </a:lnTo>
                  <a:lnTo>
                    <a:pt x="2589" y="42"/>
                  </a:lnTo>
                  <a:lnTo>
                    <a:pt x="2611" y="12"/>
                  </a:lnTo>
                  <a:lnTo>
                    <a:pt x="2594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5163609" y="2684800"/>
              <a:ext cx="1886258" cy="3120065"/>
            </a:xfrm>
            <a:custGeom>
              <a:avLst/>
              <a:gdLst>
                <a:gd name="T0" fmla="*/ 966 w 1077"/>
                <a:gd name="T1" fmla="*/ 315 h 1781"/>
                <a:gd name="T2" fmla="*/ 793 w 1077"/>
                <a:gd name="T3" fmla="*/ 486 h 1781"/>
                <a:gd name="T4" fmla="*/ 650 w 1077"/>
                <a:gd name="T5" fmla="*/ 297 h 1781"/>
                <a:gd name="T6" fmla="*/ 625 w 1077"/>
                <a:gd name="T7" fmla="*/ 266 h 1781"/>
                <a:gd name="T8" fmla="*/ 632 w 1077"/>
                <a:gd name="T9" fmla="*/ 236 h 1781"/>
                <a:gd name="T10" fmla="*/ 682 w 1077"/>
                <a:gd name="T11" fmla="*/ 187 h 1781"/>
                <a:gd name="T12" fmla="*/ 698 w 1077"/>
                <a:gd name="T13" fmla="*/ 150 h 1781"/>
                <a:gd name="T14" fmla="*/ 665 w 1077"/>
                <a:gd name="T15" fmla="*/ 82 h 1781"/>
                <a:gd name="T16" fmla="*/ 661 w 1077"/>
                <a:gd name="T17" fmla="*/ 50 h 1781"/>
                <a:gd name="T18" fmla="*/ 627 w 1077"/>
                <a:gd name="T19" fmla="*/ 24 h 1781"/>
                <a:gd name="T20" fmla="*/ 576 w 1077"/>
                <a:gd name="T21" fmla="*/ 3 h 1781"/>
                <a:gd name="T22" fmla="*/ 492 w 1077"/>
                <a:gd name="T23" fmla="*/ 48 h 1781"/>
                <a:gd name="T24" fmla="*/ 471 w 1077"/>
                <a:gd name="T25" fmla="*/ 119 h 1781"/>
                <a:gd name="T26" fmla="*/ 513 w 1077"/>
                <a:gd name="T27" fmla="*/ 199 h 1781"/>
                <a:gd name="T28" fmla="*/ 495 w 1077"/>
                <a:gd name="T29" fmla="*/ 223 h 1781"/>
                <a:gd name="T30" fmla="*/ 386 w 1077"/>
                <a:gd name="T31" fmla="*/ 230 h 1781"/>
                <a:gd name="T32" fmla="*/ 106 w 1077"/>
                <a:gd name="T33" fmla="*/ 313 h 1781"/>
                <a:gd name="T34" fmla="*/ 60 w 1077"/>
                <a:gd name="T35" fmla="*/ 630 h 1781"/>
                <a:gd name="T36" fmla="*/ 138 w 1077"/>
                <a:gd name="T37" fmla="*/ 599 h 1781"/>
                <a:gd name="T38" fmla="*/ 169 w 1077"/>
                <a:gd name="T39" fmla="*/ 527 h 1781"/>
                <a:gd name="T40" fmla="*/ 176 w 1077"/>
                <a:gd name="T41" fmla="*/ 406 h 1781"/>
                <a:gd name="T42" fmla="*/ 220 w 1077"/>
                <a:gd name="T43" fmla="*/ 373 h 1781"/>
                <a:gd name="T44" fmla="*/ 308 w 1077"/>
                <a:gd name="T45" fmla="*/ 360 h 1781"/>
                <a:gd name="T46" fmla="*/ 317 w 1077"/>
                <a:gd name="T47" fmla="*/ 358 h 1781"/>
                <a:gd name="T48" fmla="*/ 256 w 1077"/>
                <a:gd name="T49" fmla="*/ 760 h 1781"/>
                <a:gd name="T50" fmla="*/ 254 w 1077"/>
                <a:gd name="T51" fmla="*/ 794 h 1781"/>
                <a:gd name="T52" fmla="*/ 261 w 1077"/>
                <a:gd name="T53" fmla="*/ 896 h 1781"/>
                <a:gd name="T54" fmla="*/ 123 w 1077"/>
                <a:gd name="T55" fmla="*/ 1406 h 1781"/>
                <a:gd name="T56" fmla="*/ 47 w 1077"/>
                <a:gd name="T57" fmla="*/ 1578 h 1781"/>
                <a:gd name="T58" fmla="*/ 4 w 1077"/>
                <a:gd name="T59" fmla="*/ 1633 h 1781"/>
                <a:gd name="T60" fmla="*/ 56 w 1077"/>
                <a:gd name="T61" fmla="*/ 1688 h 1781"/>
                <a:gd name="T62" fmla="*/ 104 w 1077"/>
                <a:gd name="T63" fmla="*/ 1714 h 1781"/>
                <a:gd name="T64" fmla="*/ 122 w 1077"/>
                <a:gd name="T65" fmla="*/ 1741 h 1781"/>
                <a:gd name="T66" fmla="*/ 174 w 1077"/>
                <a:gd name="T67" fmla="*/ 1703 h 1781"/>
                <a:gd name="T68" fmla="*/ 161 w 1077"/>
                <a:gd name="T69" fmla="*/ 1636 h 1781"/>
                <a:gd name="T70" fmla="*/ 323 w 1077"/>
                <a:gd name="T71" fmla="*/ 1294 h 1781"/>
                <a:gd name="T72" fmla="*/ 385 w 1077"/>
                <a:gd name="T73" fmla="*/ 1152 h 1781"/>
                <a:gd name="T74" fmla="*/ 481 w 1077"/>
                <a:gd name="T75" fmla="*/ 943 h 1781"/>
                <a:gd name="T76" fmla="*/ 699 w 1077"/>
                <a:gd name="T77" fmla="*/ 879 h 1781"/>
                <a:gd name="T78" fmla="*/ 682 w 1077"/>
                <a:gd name="T79" fmla="*/ 976 h 1781"/>
                <a:gd name="T80" fmla="*/ 632 w 1077"/>
                <a:gd name="T81" fmla="*/ 1141 h 1781"/>
                <a:gd name="T82" fmla="*/ 618 w 1077"/>
                <a:gd name="T83" fmla="*/ 1225 h 1781"/>
                <a:gd name="T84" fmla="*/ 670 w 1077"/>
                <a:gd name="T85" fmla="*/ 1269 h 1781"/>
                <a:gd name="T86" fmla="*/ 795 w 1077"/>
                <a:gd name="T87" fmla="*/ 1285 h 1781"/>
                <a:gd name="T88" fmla="*/ 830 w 1077"/>
                <a:gd name="T89" fmla="*/ 1219 h 1781"/>
                <a:gd name="T90" fmla="*/ 746 w 1077"/>
                <a:gd name="T91" fmla="*/ 1165 h 1781"/>
                <a:gd name="T92" fmla="*/ 840 w 1077"/>
                <a:gd name="T93" fmla="*/ 864 h 1781"/>
                <a:gd name="T94" fmla="*/ 831 w 1077"/>
                <a:gd name="T95" fmla="*/ 762 h 1781"/>
                <a:gd name="T96" fmla="*/ 507 w 1077"/>
                <a:gd name="T97" fmla="*/ 757 h 1781"/>
                <a:gd name="T98" fmla="*/ 508 w 1077"/>
                <a:gd name="T99" fmla="*/ 758 h 1781"/>
                <a:gd name="T100" fmla="*/ 560 w 1077"/>
                <a:gd name="T101" fmla="*/ 658 h 1781"/>
                <a:gd name="T102" fmla="*/ 607 w 1077"/>
                <a:gd name="T103" fmla="*/ 511 h 1781"/>
                <a:gd name="T104" fmla="*/ 643 w 1077"/>
                <a:gd name="T105" fmla="*/ 449 h 1781"/>
                <a:gd name="T106" fmla="*/ 784 w 1077"/>
                <a:gd name="T107" fmla="*/ 596 h 1781"/>
                <a:gd name="T108" fmla="*/ 836 w 1077"/>
                <a:gd name="T109" fmla="*/ 566 h 1781"/>
                <a:gd name="T110" fmla="*/ 999 w 1077"/>
                <a:gd name="T111" fmla="*/ 402 h 1781"/>
                <a:gd name="T112" fmla="*/ 1042 w 1077"/>
                <a:gd name="T113" fmla="*/ 374 h 1781"/>
                <a:gd name="T114" fmla="*/ 1033 w 1077"/>
                <a:gd name="T115" fmla="*/ 280 h 1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77" h="1781">
                  <a:moveTo>
                    <a:pt x="1033" y="280"/>
                  </a:moveTo>
                  <a:cubicBezTo>
                    <a:pt x="1018" y="287"/>
                    <a:pt x="970" y="303"/>
                    <a:pt x="966" y="315"/>
                  </a:cubicBezTo>
                  <a:cubicBezTo>
                    <a:pt x="962" y="326"/>
                    <a:pt x="967" y="350"/>
                    <a:pt x="951" y="359"/>
                  </a:cubicBezTo>
                  <a:cubicBezTo>
                    <a:pt x="936" y="368"/>
                    <a:pt x="803" y="466"/>
                    <a:pt x="793" y="486"/>
                  </a:cubicBezTo>
                  <a:cubicBezTo>
                    <a:pt x="793" y="486"/>
                    <a:pt x="745" y="390"/>
                    <a:pt x="717" y="375"/>
                  </a:cubicBezTo>
                  <a:cubicBezTo>
                    <a:pt x="717" y="375"/>
                    <a:pt x="708" y="301"/>
                    <a:pt x="650" y="297"/>
                  </a:cubicBezTo>
                  <a:cubicBezTo>
                    <a:pt x="629" y="296"/>
                    <a:pt x="617" y="294"/>
                    <a:pt x="609" y="291"/>
                  </a:cubicBezTo>
                  <a:cubicBezTo>
                    <a:pt x="625" y="266"/>
                    <a:pt x="625" y="266"/>
                    <a:pt x="625" y="266"/>
                  </a:cubicBezTo>
                  <a:cubicBezTo>
                    <a:pt x="609" y="266"/>
                    <a:pt x="609" y="266"/>
                    <a:pt x="609" y="266"/>
                  </a:cubicBezTo>
                  <a:cubicBezTo>
                    <a:pt x="617" y="253"/>
                    <a:pt x="628" y="236"/>
                    <a:pt x="632" y="236"/>
                  </a:cubicBezTo>
                  <a:cubicBezTo>
                    <a:pt x="637" y="235"/>
                    <a:pt x="674" y="230"/>
                    <a:pt x="679" y="228"/>
                  </a:cubicBezTo>
                  <a:cubicBezTo>
                    <a:pt x="683" y="225"/>
                    <a:pt x="687" y="201"/>
                    <a:pt x="682" y="187"/>
                  </a:cubicBezTo>
                  <a:cubicBezTo>
                    <a:pt x="677" y="173"/>
                    <a:pt x="687" y="159"/>
                    <a:pt x="687" y="159"/>
                  </a:cubicBezTo>
                  <a:cubicBezTo>
                    <a:pt x="698" y="150"/>
                    <a:pt x="698" y="150"/>
                    <a:pt x="698" y="150"/>
                  </a:cubicBezTo>
                  <a:cubicBezTo>
                    <a:pt x="698" y="150"/>
                    <a:pt x="684" y="128"/>
                    <a:pt x="676" y="117"/>
                  </a:cubicBezTo>
                  <a:cubicBezTo>
                    <a:pt x="667" y="106"/>
                    <a:pt x="669" y="92"/>
                    <a:pt x="665" y="82"/>
                  </a:cubicBezTo>
                  <a:cubicBezTo>
                    <a:pt x="661" y="72"/>
                    <a:pt x="672" y="65"/>
                    <a:pt x="672" y="65"/>
                  </a:cubicBezTo>
                  <a:cubicBezTo>
                    <a:pt x="672" y="65"/>
                    <a:pt x="668" y="55"/>
                    <a:pt x="661" y="50"/>
                  </a:cubicBezTo>
                  <a:cubicBezTo>
                    <a:pt x="653" y="46"/>
                    <a:pt x="666" y="44"/>
                    <a:pt x="649" y="36"/>
                  </a:cubicBezTo>
                  <a:cubicBezTo>
                    <a:pt x="632" y="28"/>
                    <a:pt x="641" y="32"/>
                    <a:pt x="627" y="24"/>
                  </a:cubicBezTo>
                  <a:cubicBezTo>
                    <a:pt x="612" y="16"/>
                    <a:pt x="634" y="21"/>
                    <a:pt x="612" y="16"/>
                  </a:cubicBezTo>
                  <a:cubicBezTo>
                    <a:pt x="591" y="11"/>
                    <a:pt x="579" y="3"/>
                    <a:pt x="576" y="3"/>
                  </a:cubicBezTo>
                  <a:cubicBezTo>
                    <a:pt x="573" y="3"/>
                    <a:pt x="582" y="6"/>
                    <a:pt x="573" y="3"/>
                  </a:cubicBezTo>
                  <a:cubicBezTo>
                    <a:pt x="563" y="0"/>
                    <a:pt x="498" y="33"/>
                    <a:pt x="492" y="48"/>
                  </a:cubicBezTo>
                  <a:cubicBezTo>
                    <a:pt x="485" y="64"/>
                    <a:pt x="475" y="83"/>
                    <a:pt x="475" y="83"/>
                  </a:cubicBezTo>
                  <a:cubicBezTo>
                    <a:pt x="475" y="83"/>
                    <a:pt x="469" y="104"/>
                    <a:pt x="471" y="119"/>
                  </a:cubicBezTo>
                  <a:cubicBezTo>
                    <a:pt x="474" y="134"/>
                    <a:pt x="484" y="147"/>
                    <a:pt x="488" y="152"/>
                  </a:cubicBezTo>
                  <a:cubicBezTo>
                    <a:pt x="491" y="156"/>
                    <a:pt x="508" y="184"/>
                    <a:pt x="513" y="199"/>
                  </a:cubicBezTo>
                  <a:cubicBezTo>
                    <a:pt x="517" y="212"/>
                    <a:pt x="521" y="228"/>
                    <a:pt x="506" y="235"/>
                  </a:cubicBezTo>
                  <a:cubicBezTo>
                    <a:pt x="495" y="223"/>
                    <a:pt x="495" y="223"/>
                    <a:pt x="495" y="223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54" y="233"/>
                    <a:pt x="427" y="222"/>
                    <a:pt x="386" y="230"/>
                  </a:cubicBezTo>
                  <a:cubicBezTo>
                    <a:pt x="333" y="241"/>
                    <a:pt x="313" y="257"/>
                    <a:pt x="281" y="265"/>
                  </a:cubicBezTo>
                  <a:cubicBezTo>
                    <a:pt x="249" y="272"/>
                    <a:pt x="128" y="293"/>
                    <a:pt x="106" y="313"/>
                  </a:cubicBezTo>
                  <a:cubicBezTo>
                    <a:pt x="84" y="332"/>
                    <a:pt x="76" y="418"/>
                    <a:pt x="82" y="553"/>
                  </a:cubicBezTo>
                  <a:cubicBezTo>
                    <a:pt x="82" y="553"/>
                    <a:pt x="62" y="616"/>
                    <a:pt x="60" y="630"/>
                  </a:cubicBezTo>
                  <a:cubicBezTo>
                    <a:pt x="59" y="644"/>
                    <a:pt x="67" y="703"/>
                    <a:pt x="139" y="690"/>
                  </a:cubicBezTo>
                  <a:cubicBezTo>
                    <a:pt x="203" y="679"/>
                    <a:pt x="151" y="622"/>
                    <a:pt x="138" y="599"/>
                  </a:cubicBezTo>
                  <a:cubicBezTo>
                    <a:pt x="146" y="594"/>
                    <a:pt x="154" y="590"/>
                    <a:pt x="154" y="590"/>
                  </a:cubicBezTo>
                  <a:cubicBezTo>
                    <a:pt x="154" y="590"/>
                    <a:pt x="168" y="554"/>
                    <a:pt x="169" y="527"/>
                  </a:cubicBezTo>
                  <a:cubicBezTo>
                    <a:pt x="169" y="510"/>
                    <a:pt x="174" y="454"/>
                    <a:pt x="176" y="409"/>
                  </a:cubicBezTo>
                  <a:cubicBezTo>
                    <a:pt x="176" y="408"/>
                    <a:pt x="176" y="407"/>
                    <a:pt x="176" y="406"/>
                  </a:cubicBezTo>
                  <a:cubicBezTo>
                    <a:pt x="178" y="394"/>
                    <a:pt x="179" y="384"/>
                    <a:pt x="180" y="378"/>
                  </a:cubicBezTo>
                  <a:cubicBezTo>
                    <a:pt x="190" y="376"/>
                    <a:pt x="204" y="375"/>
                    <a:pt x="220" y="373"/>
                  </a:cubicBezTo>
                  <a:cubicBezTo>
                    <a:pt x="224" y="373"/>
                    <a:pt x="229" y="373"/>
                    <a:pt x="234" y="372"/>
                  </a:cubicBezTo>
                  <a:cubicBezTo>
                    <a:pt x="265" y="370"/>
                    <a:pt x="294" y="364"/>
                    <a:pt x="308" y="360"/>
                  </a:cubicBezTo>
                  <a:cubicBezTo>
                    <a:pt x="308" y="360"/>
                    <a:pt x="308" y="360"/>
                    <a:pt x="308" y="360"/>
                  </a:cubicBezTo>
                  <a:cubicBezTo>
                    <a:pt x="311" y="360"/>
                    <a:pt x="314" y="359"/>
                    <a:pt x="317" y="358"/>
                  </a:cubicBezTo>
                  <a:cubicBezTo>
                    <a:pt x="317" y="360"/>
                    <a:pt x="319" y="371"/>
                    <a:pt x="322" y="385"/>
                  </a:cubicBezTo>
                  <a:cubicBezTo>
                    <a:pt x="310" y="466"/>
                    <a:pt x="270" y="740"/>
                    <a:pt x="256" y="760"/>
                  </a:cubicBezTo>
                  <a:cubicBezTo>
                    <a:pt x="240" y="784"/>
                    <a:pt x="232" y="799"/>
                    <a:pt x="232" y="799"/>
                  </a:cubicBezTo>
                  <a:cubicBezTo>
                    <a:pt x="232" y="799"/>
                    <a:pt x="242" y="797"/>
                    <a:pt x="254" y="794"/>
                  </a:cubicBezTo>
                  <a:cubicBezTo>
                    <a:pt x="250" y="811"/>
                    <a:pt x="249" y="832"/>
                    <a:pt x="252" y="861"/>
                  </a:cubicBezTo>
                  <a:cubicBezTo>
                    <a:pt x="252" y="861"/>
                    <a:pt x="254" y="876"/>
                    <a:pt x="261" y="896"/>
                  </a:cubicBezTo>
                  <a:cubicBezTo>
                    <a:pt x="247" y="979"/>
                    <a:pt x="227" y="1177"/>
                    <a:pt x="200" y="1256"/>
                  </a:cubicBezTo>
                  <a:cubicBezTo>
                    <a:pt x="174" y="1282"/>
                    <a:pt x="141" y="1326"/>
                    <a:pt x="123" y="1406"/>
                  </a:cubicBezTo>
                  <a:cubicBezTo>
                    <a:pt x="123" y="1406"/>
                    <a:pt x="123" y="1406"/>
                    <a:pt x="123" y="1406"/>
                  </a:cubicBezTo>
                  <a:cubicBezTo>
                    <a:pt x="86" y="1483"/>
                    <a:pt x="47" y="1577"/>
                    <a:pt x="47" y="1578"/>
                  </a:cubicBezTo>
                  <a:cubicBezTo>
                    <a:pt x="25" y="1596"/>
                    <a:pt x="10" y="1604"/>
                    <a:pt x="5" y="1627"/>
                  </a:cubicBezTo>
                  <a:cubicBezTo>
                    <a:pt x="4" y="1630"/>
                    <a:pt x="4" y="1631"/>
                    <a:pt x="4" y="1633"/>
                  </a:cubicBezTo>
                  <a:cubicBezTo>
                    <a:pt x="0" y="1665"/>
                    <a:pt x="0" y="1665"/>
                    <a:pt x="0" y="1665"/>
                  </a:cubicBezTo>
                  <a:cubicBezTo>
                    <a:pt x="0" y="1665"/>
                    <a:pt x="44" y="1698"/>
                    <a:pt x="56" y="1688"/>
                  </a:cubicBezTo>
                  <a:cubicBezTo>
                    <a:pt x="64" y="1682"/>
                    <a:pt x="74" y="1683"/>
                    <a:pt x="85" y="1692"/>
                  </a:cubicBezTo>
                  <a:cubicBezTo>
                    <a:pt x="91" y="1698"/>
                    <a:pt x="97" y="1705"/>
                    <a:pt x="104" y="1714"/>
                  </a:cubicBezTo>
                  <a:cubicBezTo>
                    <a:pt x="105" y="1715"/>
                    <a:pt x="105" y="1716"/>
                    <a:pt x="106" y="1717"/>
                  </a:cubicBezTo>
                  <a:cubicBezTo>
                    <a:pt x="111" y="1724"/>
                    <a:pt x="116" y="1731"/>
                    <a:pt x="122" y="1741"/>
                  </a:cubicBezTo>
                  <a:cubicBezTo>
                    <a:pt x="122" y="1741"/>
                    <a:pt x="153" y="1781"/>
                    <a:pt x="193" y="1765"/>
                  </a:cubicBezTo>
                  <a:cubicBezTo>
                    <a:pt x="193" y="1765"/>
                    <a:pt x="208" y="1732"/>
                    <a:pt x="174" y="1703"/>
                  </a:cubicBezTo>
                  <a:cubicBezTo>
                    <a:pt x="147" y="1680"/>
                    <a:pt x="145" y="1650"/>
                    <a:pt x="148" y="1630"/>
                  </a:cubicBezTo>
                  <a:cubicBezTo>
                    <a:pt x="161" y="1636"/>
                    <a:pt x="161" y="1636"/>
                    <a:pt x="161" y="1636"/>
                  </a:cubicBezTo>
                  <a:cubicBezTo>
                    <a:pt x="161" y="1636"/>
                    <a:pt x="161" y="1636"/>
                    <a:pt x="170" y="1587"/>
                  </a:cubicBezTo>
                  <a:cubicBezTo>
                    <a:pt x="179" y="1539"/>
                    <a:pt x="301" y="1314"/>
                    <a:pt x="323" y="1294"/>
                  </a:cubicBezTo>
                  <a:cubicBezTo>
                    <a:pt x="336" y="1282"/>
                    <a:pt x="352" y="1230"/>
                    <a:pt x="365" y="1185"/>
                  </a:cubicBezTo>
                  <a:cubicBezTo>
                    <a:pt x="372" y="1176"/>
                    <a:pt x="379" y="1165"/>
                    <a:pt x="385" y="1152"/>
                  </a:cubicBezTo>
                  <a:cubicBezTo>
                    <a:pt x="404" y="1111"/>
                    <a:pt x="437" y="960"/>
                    <a:pt x="437" y="960"/>
                  </a:cubicBezTo>
                  <a:cubicBezTo>
                    <a:pt x="437" y="960"/>
                    <a:pt x="470" y="949"/>
                    <a:pt x="481" y="943"/>
                  </a:cubicBezTo>
                  <a:cubicBezTo>
                    <a:pt x="492" y="938"/>
                    <a:pt x="508" y="937"/>
                    <a:pt x="573" y="923"/>
                  </a:cubicBezTo>
                  <a:cubicBezTo>
                    <a:pt x="637" y="908"/>
                    <a:pt x="699" y="879"/>
                    <a:pt x="699" y="879"/>
                  </a:cubicBezTo>
                  <a:cubicBezTo>
                    <a:pt x="699" y="879"/>
                    <a:pt x="679" y="928"/>
                    <a:pt x="681" y="965"/>
                  </a:cubicBezTo>
                  <a:cubicBezTo>
                    <a:pt x="681" y="969"/>
                    <a:pt x="682" y="972"/>
                    <a:pt x="682" y="976"/>
                  </a:cubicBezTo>
                  <a:cubicBezTo>
                    <a:pt x="673" y="1023"/>
                    <a:pt x="663" y="1072"/>
                    <a:pt x="657" y="1085"/>
                  </a:cubicBezTo>
                  <a:cubicBezTo>
                    <a:pt x="645" y="1110"/>
                    <a:pt x="632" y="1141"/>
                    <a:pt x="632" y="1141"/>
                  </a:cubicBezTo>
                  <a:cubicBezTo>
                    <a:pt x="632" y="1141"/>
                    <a:pt x="639" y="1142"/>
                    <a:pt x="649" y="1143"/>
                  </a:cubicBezTo>
                  <a:cubicBezTo>
                    <a:pt x="633" y="1177"/>
                    <a:pt x="615" y="1211"/>
                    <a:pt x="618" y="1225"/>
                  </a:cubicBezTo>
                  <a:cubicBezTo>
                    <a:pt x="614" y="1247"/>
                    <a:pt x="614" y="1247"/>
                    <a:pt x="614" y="1247"/>
                  </a:cubicBezTo>
                  <a:cubicBezTo>
                    <a:pt x="670" y="1269"/>
                    <a:pt x="670" y="1269"/>
                    <a:pt x="670" y="1269"/>
                  </a:cubicBezTo>
                  <a:cubicBezTo>
                    <a:pt x="670" y="1269"/>
                    <a:pt x="694" y="1263"/>
                    <a:pt x="728" y="1274"/>
                  </a:cubicBezTo>
                  <a:cubicBezTo>
                    <a:pt x="752" y="1285"/>
                    <a:pt x="777" y="1293"/>
                    <a:pt x="795" y="1285"/>
                  </a:cubicBezTo>
                  <a:cubicBezTo>
                    <a:pt x="825" y="1273"/>
                    <a:pt x="867" y="1244"/>
                    <a:pt x="867" y="1226"/>
                  </a:cubicBezTo>
                  <a:cubicBezTo>
                    <a:pt x="867" y="1208"/>
                    <a:pt x="855" y="1215"/>
                    <a:pt x="830" y="1219"/>
                  </a:cubicBezTo>
                  <a:cubicBezTo>
                    <a:pt x="806" y="1223"/>
                    <a:pt x="766" y="1195"/>
                    <a:pt x="753" y="1179"/>
                  </a:cubicBezTo>
                  <a:cubicBezTo>
                    <a:pt x="750" y="1176"/>
                    <a:pt x="748" y="1171"/>
                    <a:pt x="746" y="1165"/>
                  </a:cubicBezTo>
                  <a:cubicBezTo>
                    <a:pt x="753" y="1179"/>
                    <a:pt x="766" y="1180"/>
                    <a:pt x="766" y="1180"/>
                  </a:cubicBezTo>
                  <a:cubicBezTo>
                    <a:pt x="766" y="1180"/>
                    <a:pt x="817" y="952"/>
                    <a:pt x="840" y="864"/>
                  </a:cubicBezTo>
                  <a:cubicBezTo>
                    <a:pt x="840" y="864"/>
                    <a:pt x="840" y="864"/>
                    <a:pt x="840" y="864"/>
                  </a:cubicBezTo>
                  <a:cubicBezTo>
                    <a:pt x="856" y="847"/>
                    <a:pt x="886" y="780"/>
                    <a:pt x="831" y="762"/>
                  </a:cubicBezTo>
                  <a:cubicBezTo>
                    <a:pt x="777" y="744"/>
                    <a:pt x="577" y="746"/>
                    <a:pt x="521" y="760"/>
                  </a:cubicBezTo>
                  <a:cubicBezTo>
                    <a:pt x="514" y="762"/>
                    <a:pt x="510" y="761"/>
                    <a:pt x="507" y="757"/>
                  </a:cubicBezTo>
                  <a:cubicBezTo>
                    <a:pt x="508" y="757"/>
                    <a:pt x="508" y="757"/>
                    <a:pt x="508" y="757"/>
                  </a:cubicBezTo>
                  <a:cubicBezTo>
                    <a:pt x="508" y="758"/>
                    <a:pt x="508" y="758"/>
                    <a:pt x="508" y="758"/>
                  </a:cubicBezTo>
                  <a:cubicBezTo>
                    <a:pt x="536" y="738"/>
                    <a:pt x="536" y="738"/>
                    <a:pt x="536" y="738"/>
                  </a:cubicBezTo>
                  <a:cubicBezTo>
                    <a:pt x="536" y="738"/>
                    <a:pt x="543" y="691"/>
                    <a:pt x="560" y="658"/>
                  </a:cubicBezTo>
                  <a:cubicBezTo>
                    <a:pt x="576" y="625"/>
                    <a:pt x="599" y="520"/>
                    <a:pt x="607" y="511"/>
                  </a:cubicBezTo>
                  <a:cubicBezTo>
                    <a:pt x="607" y="511"/>
                    <a:pt x="607" y="511"/>
                    <a:pt x="607" y="511"/>
                  </a:cubicBezTo>
                  <a:cubicBezTo>
                    <a:pt x="611" y="506"/>
                    <a:pt x="615" y="500"/>
                    <a:pt x="620" y="491"/>
                  </a:cubicBezTo>
                  <a:cubicBezTo>
                    <a:pt x="634" y="465"/>
                    <a:pt x="643" y="449"/>
                    <a:pt x="643" y="449"/>
                  </a:cubicBezTo>
                  <a:cubicBezTo>
                    <a:pt x="643" y="449"/>
                    <a:pt x="695" y="520"/>
                    <a:pt x="715" y="529"/>
                  </a:cubicBezTo>
                  <a:cubicBezTo>
                    <a:pt x="734" y="537"/>
                    <a:pt x="767" y="599"/>
                    <a:pt x="784" y="596"/>
                  </a:cubicBezTo>
                  <a:cubicBezTo>
                    <a:pt x="795" y="594"/>
                    <a:pt x="812" y="585"/>
                    <a:pt x="836" y="566"/>
                  </a:cubicBezTo>
                  <a:cubicBezTo>
                    <a:pt x="836" y="566"/>
                    <a:pt x="836" y="566"/>
                    <a:pt x="836" y="566"/>
                  </a:cubicBezTo>
                  <a:cubicBezTo>
                    <a:pt x="872" y="554"/>
                    <a:pt x="1000" y="429"/>
                    <a:pt x="1013" y="425"/>
                  </a:cubicBezTo>
                  <a:cubicBezTo>
                    <a:pt x="1019" y="423"/>
                    <a:pt x="1010" y="412"/>
                    <a:pt x="999" y="402"/>
                  </a:cubicBezTo>
                  <a:cubicBezTo>
                    <a:pt x="1000" y="401"/>
                    <a:pt x="1000" y="401"/>
                    <a:pt x="1001" y="401"/>
                  </a:cubicBezTo>
                  <a:cubicBezTo>
                    <a:pt x="1016" y="396"/>
                    <a:pt x="1030" y="394"/>
                    <a:pt x="1042" y="374"/>
                  </a:cubicBezTo>
                  <a:cubicBezTo>
                    <a:pt x="1054" y="355"/>
                    <a:pt x="1077" y="306"/>
                    <a:pt x="1072" y="296"/>
                  </a:cubicBezTo>
                  <a:cubicBezTo>
                    <a:pt x="1067" y="287"/>
                    <a:pt x="1047" y="274"/>
                    <a:pt x="1033" y="280"/>
                  </a:cubicBez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3"/>
            <p:cNvSpPr>
              <a:spLocks/>
            </p:cNvSpPr>
            <p:nvPr/>
          </p:nvSpPr>
          <p:spPr bwMode="auto">
            <a:xfrm>
              <a:off x="5000681" y="5924098"/>
              <a:ext cx="609498" cy="169593"/>
            </a:xfrm>
            <a:custGeom>
              <a:avLst/>
              <a:gdLst>
                <a:gd name="T0" fmla="*/ 785 w 823"/>
                <a:gd name="T1" fmla="*/ 0 h 229"/>
                <a:gd name="T2" fmla="*/ 0 w 823"/>
                <a:gd name="T3" fmla="*/ 0 h 229"/>
                <a:gd name="T4" fmla="*/ 0 w 823"/>
                <a:gd name="T5" fmla="*/ 21 h 229"/>
                <a:gd name="T6" fmla="*/ 785 w 823"/>
                <a:gd name="T7" fmla="*/ 21 h 229"/>
                <a:gd name="T8" fmla="*/ 785 w 823"/>
                <a:gd name="T9" fmla="*/ 45 h 229"/>
                <a:gd name="T10" fmla="*/ 38 w 823"/>
                <a:gd name="T11" fmla="*/ 45 h 229"/>
                <a:gd name="T12" fmla="*/ 38 w 823"/>
                <a:gd name="T13" fmla="*/ 186 h 229"/>
                <a:gd name="T14" fmla="*/ 785 w 823"/>
                <a:gd name="T15" fmla="*/ 186 h 229"/>
                <a:gd name="T16" fmla="*/ 785 w 823"/>
                <a:gd name="T17" fmla="*/ 208 h 229"/>
                <a:gd name="T18" fmla="*/ 0 w 823"/>
                <a:gd name="T19" fmla="*/ 208 h 229"/>
                <a:gd name="T20" fmla="*/ 0 w 823"/>
                <a:gd name="T21" fmla="*/ 229 h 229"/>
                <a:gd name="T22" fmla="*/ 785 w 823"/>
                <a:gd name="T23" fmla="*/ 229 h 229"/>
                <a:gd name="T24" fmla="*/ 823 w 823"/>
                <a:gd name="T25" fmla="*/ 229 h 229"/>
                <a:gd name="T26" fmla="*/ 823 w 823"/>
                <a:gd name="T27" fmla="*/ 208 h 229"/>
                <a:gd name="T28" fmla="*/ 823 w 823"/>
                <a:gd name="T29" fmla="*/ 186 h 229"/>
                <a:gd name="T30" fmla="*/ 823 w 823"/>
                <a:gd name="T31" fmla="*/ 45 h 229"/>
                <a:gd name="T32" fmla="*/ 823 w 823"/>
                <a:gd name="T33" fmla="*/ 21 h 229"/>
                <a:gd name="T34" fmla="*/ 823 w 823"/>
                <a:gd name="T35" fmla="*/ 0 h 229"/>
                <a:gd name="T36" fmla="*/ 785 w 823"/>
                <a:gd name="T37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229">
                  <a:moveTo>
                    <a:pt x="785" y="0"/>
                  </a:moveTo>
                  <a:lnTo>
                    <a:pt x="0" y="0"/>
                  </a:lnTo>
                  <a:lnTo>
                    <a:pt x="0" y="21"/>
                  </a:lnTo>
                  <a:lnTo>
                    <a:pt x="785" y="21"/>
                  </a:lnTo>
                  <a:lnTo>
                    <a:pt x="785" y="45"/>
                  </a:lnTo>
                  <a:lnTo>
                    <a:pt x="38" y="45"/>
                  </a:lnTo>
                  <a:lnTo>
                    <a:pt x="38" y="186"/>
                  </a:lnTo>
                  <a:lnTo>
                    <a:pt x="785" y="186"/>
                  </a:lnTo>
                  <a:lnTo>
                    <a:pt x="785" y="208"/>
                  </a:lnTo>
                  <a:lnTo>
                    <a:pt x="0" y="208"/>
                  </a:lnTo>
                  <a:lnTo>
                    <a:pt x="0" y="229"/>
                  </a:lnTo>
                  <a:lnTo>
                    <a:pt x="785" y="229"/>
                  </a:lnTo>
                  <a:lnTo>
                    <a:pt x="823" y="229"/>
                  </a:lnTo>
                  <a:lnTo>
                    <a:pt x="823" y="208"/>
                  </a:lnTo>
                  <a:lnTo>
                    <a:pt x="823" y="186"/>
                  </a:lnTo>
                  <a:lnTo>
                    <a:pt x="823" y="45"/>
                  </a:lnTo>
                  <a:lnTo>
                    <a:pt x="823" y="21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4"/>
            <p:cNvSpPr>
              <a:spLocks/>
            </p:cNvSpPr>
            <p:nvPr/>
          </p:nvSpPr>
          <p:spPr bwMode="auto">
            <a:xfrm>
              <a:off x="5000681" y="5783388"/>
              <a:ext cx="649489" cy="137007"/>
            </a:xfrm>
            <a:custGeom>
              <a:avLst/>
              <a:gdLst>
                <a:gd name="T0" fmla="*/ 835 w 877"/>
                <a:gd name="T1" fmla="*/ 0 h 185"/>
                <a:gd name="T2" fmla="*/ 0 w 877"/>
                <a:gd name="T3" fmla="*/ 0 h 185"/>
                <a:gd name="T4" fmla="*/ 0 w 877"/>
                <a:gd name="T5" fmla="*/ 19 h 185"/>
                <a:gd name="T6" fmla="*/ 835 w 877"/>
                <a:gd name="T7" fmla="*/ 19 h 185"/>
                <a:gd name="T8" fmla="*/ 835 w 877"/>
                <a:gd name="T9" fmla="*/ 36 h 185"/>
                <a:gd name="T10" fmla="*/ 40 w 877"/>
                <a:gd name="T11" fmla="*/ 36 h 185"/>
                <a:gd name="T12" fmla="*/ 40 w 877"/>
                <a:gd name="T13" fmla="*/ 152 h 185"/>
                <a:gd name="T14" fmla="*/ 835 w 877"/>
                <a:gd name="T15" fmla="*/ 152 h 185"/>
                <a:gd name="T16" fmla="*/ 835 w 877"/>
                <a:gd name="T17" fmla="*/ 168 h 185"/>
                <a:gd name="T18" fmla="*/ 0 w 877"/>
                <a:gd name="T19" fmla="*/ 168 h 185"/>
                <a:gd name="T20" fmla="*/ 0 w 877"/>
                <a:gd name="T21" fmla="*/ 185 h 185"/>
                <a:gd name="T22" fmla="*/ 835 w 877"/>
                <a:gd name="T23" fmla="*/ 185 h 185"/>
                <a:gd name="T24" fmla="*/ 877 w 877"/>
                <a:gd name="T25" fmla="*/ 185 h 185"/>
                <a:gd name="T26" fmla="*/ 877 w 877"/>
                <a:gd name="T27" fmla="*/ 168 h 185"/>
                <a:gd name="T28" fmla="*/ 877 w 877"/>
                <a:gd name="T29" fmla="*/ 152 h 185"/>
                <a:gd name="T30" fmla="*/ 877 w 877"/>
                <a:gd name="T31" fmla="*/ 36 h 185"/>
                <a:gd name="T32" fmla="*/ 877 w 877"/>
                <a:gd name="T33" fmla="*/ 19 h 185"/>
                <a:gd name="T34" fmla="*/ 877 w 877"/>
                <a:gd name="T35" fmla="*/ 0 h 185"/>
                <a:gd name="T36" fmla="*/ 835 w 877"/>
                <a:gd name="T37" fmla="*/ 0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85">
                  <a:moveTo>
                    <a:pt x="83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835" y="19"/>
                  </a:lnTo>
                  <a:lnTo>
                    <a:pt x="835" y="36"/>
                  </a:lnTo>
                  <a:lnTo>
                    <a:pt x="40" y="36"/>
                  </a:lnTo>
                  <a:lnTo>
                    <a:pt x="40" y="152"/>
                  </a:lnTo>
                  <a:lnTo>
                    <a:pt x="835" y="152"/>
                  </a:lnTo>
                  <a:lnTo>
                    <a:pt x="835" y="168"/>
                  </a:lnTo>
                  <a:lnTo>
                    <a:pt x="0" y="168"/>
                  </a:lnTo>
                  <a:lnTo>
                    <a:pt x="0" y="185"/>
                  </a:lnTo>
                  <a:lnTo>
                    <a:pt x="835" y="185"/>
                  </a:lnTo>
                  <a:lnTo>
                    <a:pt x="877" y="185"/>
                  </a:lnTo>
                  <a:lnTo>
                    <a:pt x="877" y="168"/>
                  </a:lnTo>
                  <a:lnTo>
                    <a:pt x="877" y="152"/>
                  </a:lnTo>
                  <a:lnTo>
                    <a:pt x="877" y="36"/>
                  </a:lnTo>
                  <a:lnTo>
                    <a:pt x="877" y="19"/>
                  </a:lnTo>
                  <a:lnTo>
                    <a:pt x="877" y="0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5778291" y="5934466"/>
              <a:ext cx="609498" cy="145154"/>
            </a:xfrm>
            <a:custGeom>
              <a:avLst/>
              <a:gdLst>
                <a:gd name="T0" fmla="*/ 785 w 823"/>
                <a:gd name="T1" fmla="*/ 0 h 196"/>
                <a:gd name="T2" fmla="*/ 0 w 823"/>
                <a:gd name="T3" fmla="*/ 0 h 196"/>
                <a:gd name="T4" fmla="*/ 0 w 823"/>
                <a:gd name="T5" fmla="*/ 19 h 196"/>
                <a:gd name="T6" fmla="*/ 785 w 823"/>
                <a:gd name="T7" fmla="*/ 19 h 196"/>
                <a:gd name="T8" fmla="*/ 785 w 823"/>
                <a:gd name="T9" fmla="*/ 38 h 196"/>
                <a:gd name="T10" fmla="*/ 38 w 823"/>
                <a:gd name="T11" fmla="*/ 38 h 196"/>
                <a:gd name="T12" fmla="*/ 38 w 823"/>
                <a:gd name="T13" fmla="*/ 161 h 196"/>
                <a:gd name="T14" fmla="*/ 785 w 823"/>
                <a:gd name="T15" fmla="*/ 161 h 196"/>
                <a:gd name="T16" fmla="*/ 785 w 823"/>
                <a:gd name="T17" fmla="*/ 177 h 196"/>
                <a:gd name="T18" fmla="*/ 0 w 823"/>
                <a:gd name="T19" fmla="*/ 177 h 196"/>
                <a:gd name="T20" fmla="*/ 0 w 823"/>
                <a:gd name="T21" fmla="*/ 196 h 196"/>
                <a:gd name="T22" fmla="*/ 785 w 823"/>
                <a:gd name="T23" fmla="*/ 196 h 196"/>
                <a:gd name="T24" fmla="*/ 823 w 823"/>
                <a:gd name="T25" fmla="*/ 196 h 196"/>
                <a:gd name="T26" fmla="*/ 823 w 823"/>
                <a:gd name="T27" fmla="*/ 177 h 196"/>
                <a:gd name="T28" fmla="*/ 823 w 823"/>
                <a:gd name="T29" fmla="*/ 161 h 196"/>
                <a:gd name="T30" fmla="*/ 823 w 823"/>
                <a:gd name="T31" fmla="*/ 38 h 196"/>
                <a:gd name="T32" fmla="*/ 823 w 823"/>
                <a:gd name="T33" fmla="*/ 19 h 196"/>
                <a:gd name="T34" fmla="*/ 823 w 823"/>
                <a:gd name="T35" fmla="*/ 0 h 196"/>
                <a:gd name="T36" fmla="*/ 785 w 823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6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8" y="38"/>
                  </a:lnTo>
                  <a:lnTo>
                    <a:pt x="38" y="161"/>
                  </a:lnTo>
                  <a:lnTo>
                    <a:pt x="785" y="161"/>
                  </a:lnTo>
                  <a:lnTo>
                    <a:pt x="785" y="177"/>
                  </a:lnTo>
                  <a:lnTo>
                    <a:pt x="0" y="177"/>
                  </a:lnTo>
                  <a:lnTo>
                    <a:pt x="0" y="196"/>
                  </a:lnTo>
                  <a:lnTo>
                    <a:pt x="785" y="196"/>
                  </a:lnTo>
                  <a:lnTo>
                    <a:pt x="823" y="196"/>
                  </a:lnTo>
                  <a:lnTo>
                    <a:pt x="823" y="177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5778291" y="5813752"/>
              <a:ext cx="649489" cy="117012"/>
            </a:xfrm>
            <a:custGeom>
              <a:avLst/>
              <a:gdLst>
                <a:gd name="T0" fmla="*/ 837 w 877"/>
                <a:gd name="T1" fmla="*/ 0 h 158"/>
                <a:gd name="T2" fmla="*/ 0 w 877"/>
                <a:gd name="T3" fmla="*/ 0 h 158"/>
                <a:gd name="T4" fmla="*/ 0 w 877"/>
                <a:gd name="T5" fmla="*/ 16 h 158"/>
                <a:gd name="T6" fmla="*/ 837 w 877"/>
                <a:gd name="T7" fmla="*/ 16 h 158"/>
                <a:gd name="T8" fmla="*/ 837 w 877"/>
                <a:gd name="T9" fmla="*/ 30 h 158"/>
                <a:gd name="T10" fmla="*/ 40 w 877"/>
                <a:gd name="T11" fmla="*/ 30 h 158"/>
                <a:gd name="T12" fmla="*/ 40 w 877"/>
                <a:gd name="T13" fmla="*/ 130 h 158"/>
                <a:gd name="T14" fmla="*/ 837 w 877"/>
                <a:gd name="T15" fmla="*/ 130 h 158"/>
                <a:gd name="T16" fmla="*/ 837 w 877"/>
                <a:gd name="T17" fmla="*/ 144 h 158"/>
                <a:gd name="T18" fmla="*/ 0 w 877"/>
                <a:gd name="T19" fmla="*/ 144 h 158"/>
                <a:gd name="T20" fmla="*/ 0 w 877"/>
                <a:gd name="T21" fmla="*/ 158 h 158"/>
                <a:gd name="T22" fmla="*/ 837 w 877"/>
                <a:gd name="T23" fmla="*/ 158 h 158"/>
                <a:gd name="T24" fmla="*/ 877 w 877"/>
                <a:gd name="T25" fmla="*/ 158 h 158"/>
                <a:gd name="T26" fmla="*/ 877 w 877"/>
                <a:gd name="T27" fmla="*/ 144 h 158"/>
                <a:gd name="T28" fmla="*/ 877 w 877"/>
                <a:gd name="T29" fmla="*/ 130 h 158"/>
                <a:gd name="T30" fmla="*/ 877 w 877"/>
                <a:gd name="T31" fmla="*/ 30 h 158"/>
                <a:gd name="T32" fmla="*/ 877 w 877"/>
                <a:gd name="T33" fmla="*/ 16 h 158"/>
                <a:gd name="T34" fmla="*/ 877 w 877"/>
                <a:gd name="T35" fmla="*/ 0 h 158"/>
                <a:gd name="T36" fmla="*/ 837 w 877"/>
                <a:gd name="T3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8">
                  <a:moveTo>
                    <a:pt x="837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837" y="16"/>
                  </a:lnTo>
                  <a:lnTo>
                    <a:pt x="837" y="30"/>
                  </a:lnTo>
                  <a:lnTo>
                    <a:pt x="40" y="30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4"/>
                  </a:lnTo>
                  <a:lnTo>
                    <a:pt x="0" y="144"/>
                  </a:lnTo>
                  <a:lnTo>
                    <a:pt x="0" y="158"/>
                  </a:lnTo>
                  <a:lnTo>
                    <a:pt x="837" y="158"/>
                  </a:lnTo>
                  <a:lnTo>
                    <a:pt x="877" y="158"/>
                  </a:lnTo>
                  <a:lnTo>
                    <a:pt x="877" y="144"/>
                  </a:lnTo>
                  <a:lnTo>
                    <a:pt x="877" y="130"/>
                  </a:lnTo>
                  <a:lnTo>
                    <a:pt x="877" y="30"/>
                  </a:lnTo>
                  <a:lnTo>
                    <a:pt x="877" y="16"/>
                  </a:lnTo>
                  <a:lnTo>
                    <a:pt x="877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5713120" y="5667857"/>
              <a:ext cx="609498" cy="145894"/>
            </a:xfrm>
            <a:custGeom>
              <a:avLst/>
              <a:gdLst>
                <a:gd name="T0" fmla="*/ 785 w 823"/>
                <a:gd name="T1" fmla="*/ 0 h 197"/>
                <a:gd name="T2" fmla="*/ 0 w 823"/>
                <a:gd name="T3" fmla="*/ 0 h 197"/>
                <a:gd name="T4" fmla="*/ 0 w 823"/>
                <a:gd name="T5" fmla="*/ 19 h 197"/>
                <a:gd name="T6" fmla="*/ 785 w 823"/>
                <a:gd name="T7" fmla="*/ 19 h 197"/>
                <a:gd name="T8" fmla="*/ 785 w 823"/>
                <a:gd name="T9" fmla="*/ 38 h 197"/>
                <a:gd name="T10" fmla="*/ 38 w 823"/>
                <a:gd name="T11" fmla="*/ 38 h 197"/>
                <a:gd name="T12" fmla="*/ 38 w 823"/>
                <a:gd name="T13" fmla="*/ 161 h 197"/>
                <a:gd name="T14" fmla="*/ 785 w 823"/>
                <a:gd name="T15" fmla="*/ 161 h 197"/>
                <a:gd name="T16" fmla="*/ 785 w 823"/>
                <a:gd name="T17" fmla="*/ 178 h 197"/>
                <a:gd name="T18" fmla="*/ 0 w 823"/>
                <a:gd name="T19" fmla="*/ 178 h 197"/>
                <a:gd name="T20" fmla="*/ 0 w 823"/>
                <a:gd name="T21" fmla="*/ 197 h 197"/>
                <a:gd name="T22" fmla="*/ 785 w 823"/>
                <a:gd name="T23" fmla="*/ 197 h 197"/>
                <a:gd name="T24" fmla="*/ 823 w 823"/>
                <a:gd name="T25" fmla="*/ 197 h 197"/>
                <a:gd name="T26" fmla="*/ 823 w 823"/>
                <a:gd name="T27" fmla="*/ 178 h 197"/>
                <a:gd name="T28" fmla="*/ 823 w 823"/>
                <a:gd name="T29" fmla="*/ 161 h 197"/>
                <a:gd name="T30" fmla="*/ 823 w 823"/>
                <a:gd name="T31" fmla="*/ 38 h 197"/>
                <a:gd name="T32" fmla="*/ 823 w 823"/>
                <a:gd name="T33" fmla="*/ 19 h 197"/>
                <a:gd name="T34" fmla="*/ 823 w 823"/>
                <a:gd name="T35" fmla="*/ 0 h 197"/>
                <a:gd name="T36" fmla="*/ 785 w 823"/>
                <a:gd name="T37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7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8" y="38"/>
                  </a:lnTo>
                  <a:lnTo>
                    <a:pt x="38" y="161"/>
                  </a:lnTo>
                  <a:lnTo>
                    <a:pt x="785" y="161"/>
                  </a:lnTo>
                  <a:lnTo>
                    <a:pt x="785" y="178"/>
                  </a:lnTo>
                  <a:lnTo>
                    <a:pt x="0" y="178"/>
                  </a:lnTo>
                  <a:lnTo>
                    <a:pt x="0" y="197"/>
                  </a:lnTo>
                  <a:lnTo>
                    <a:pt x="785" y="197"/>
                  </a:lnTo>
                  <a:lnTo>
                    <a:pt x="823" y="197"/>
                  </a:lnTo>
                  <a:lnTo>
                    <a:pt x="823" y="178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5713120" y="5548624"/>
              <a:ext cx="650230" cy="117752"/>
            </a:xfrm>
            <a:custGeom>
              <a:avLst/>
              <a:gdLst>
                <a:gd name="T0" fmla="*/ 837 w 878"/>
                <a:gd name="T1" fmla="*/ 0 h 159"/>
                <a:gd name="T2" fmla="*/ 0 w 878"/>
                <a:gd name="T3" fmla="*/ 0 h 159"/>
                <a:gd name="T4" fmla="*/ 0 w 878"/>
                <a:gd name="T5" fmla="*/ 15 h 159"/>
                <a:gd name="T6" fmla="*/ 837 w 878"/>
                <a:gd name="T7" fmla="*/ 15 h 159"/>
                <a:gd name="T8" fmla="*/ 837 w 878"/>
                <a:gd name="T9" fmla="*/ 31 h 159"/>
                <a:gd name="T10" fmla="*/ 40 w 878"/>
                <a:gd name="T11" fmla="*/ 31 h 159"/>
                <a:gd name="T12" fmla="*/ 40 w 878"/>
                <a:gd name="T13" fmla="*/ 131 h 159"/>
                <a:gd name="T14" fmla="*/ 837 w 878"/>
                <a:gd name="T15" fmla="*/ 131 h 159"/>
                <a:gd name="T16" fmla="*/ 837 w 878"/>
                <a:gd name="T17" fmla="*/ 145 h 159"/>
                <a:gd name="T18" fmla="*/ 0 w 878"/>
                <a:gd name="T19" fmla="*/ 145 h 159"/>
                <a:gd name="T20" fmla="*/ 0 w 878"/>
                <a:gd name="T21" fmla="*/ 159 h 159"/>
                <a:gd name="T22" fmla="*/ 837 w 878"/>
                <a:gd name="T23" fmla="*/ 159 h 159"/>
                <a:gd name="T24" fmla="*/ 878 w 878"/>
                <a:gd name="T25" fmla="*/ 159 h 159"/>
                <a:gd name="T26" fmla="*/ 878 w 878"/>
                <a:gd name="T27" fmla="*/ 145 h 159"/>
                <a:gd name="T28" fmla="*/ 878 w 878"/>
                <a:gd name="T29" fmla="*/ 131 h 159"/>
                <a:gd name="T30" fmla="*/ 878 w 878"/>
                <a:gd name="T31" fmla="*/ 31 h 159"/>
                <a:gd name="T32" fmla="*/ 878 w 878"/>
                <a:gd name="T33" fmla="*/ 15 h 159"/>
                <a:gd name="T34" fmla="*/ 878 w 878"/>
                <a:gd name="T35" fmla="*/ 0 h 159"/>
                <a:gd name="T36" fmla="*/ 837 w 878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8" h="159">
                  <a:moveTo>
                    <a:pt x="837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837" y="15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1"/>
                  </a:lnTo>
                  <a:lnTo>
                    <a:pt x="837" y="131"/>
                  </a:lnTo>
                  <a:lnTo>
                    <a:pt x="837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7" y="159"/>
                  </a:lnTo>
                  <a:lnTo>
                    <a:pt x="878" y="159"/>
                  </a:lnTo>
                  <a:lnTo>
                    <a:pt x="878" y="145"/>
                  </a:lnTo>
                  <a:lnTo>
                    <a:pt x="878" y="131"/>
                  </a:lnTo>
                  <a:lnTo>
                    <a:pt x="878" y="31"/>
                  </a:lnTo>
                  <a:lnTo>
                    <a:pt x="878" y="15"/>
                  </a:lnTo>
                  <a:lnTo>
                    <a:pt x="878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5778291" y="5431612"/>
              <a:ext cx="649489" cy="117012"/>
            </a:xfrm>
            <a:custGeom>
              <a:avLst/>
              <a:gdLst>
                <a:gd name="T0" fmla="*/ 837 w 877"/>
                <a:gd name="T1" fmla="*/ 0 h 158"/>
                <a:gd name="T2" fmla="*/ 0 w 877"/>
                <a:gd name="T3" fmla="*/ 0 h 158"/>
                <a:gd name="T4" fmla="*/ 0 w 877"/>
                <a:gd name="T5" fmla="*/ 14 h 158"/>
                <a:gd name="T6" fmla="*/ 837 w 877"/>
                <a:gd name="T7" fmla="*/ 14 h 158"/>
                <a:gd name="T8" fmla="*/ 837 w 877"/>
                <a:gd name="T9" fmla="*/ 31 h 158"/>
                <a:gd name="T10" fmla="*/ 40 w 877"/>
                <a:gd name="T11" fmla="*/ 31 h 158"/>
                <a:gd name="T12" fmla="*/ 40 w 877"/>
                <a:gd name="T13" fmla="*/ 130 h 158"/>
                <a:gd name="T14" fmla="*/ 837 w 877"/>
                <a:gd name="T15" fmla="*/ 130 h 158"/>
                <a:gd name="T16" fmla="*/ 837 w 877"/>
                <a:gd name="T17" fmla="*/ 144 h 158"/>
                <a:gd name="T18" fmla="*/ 0 w 877"/>
                <a:gd name="T19" fmla="*/ 144 h 158"/>
                <a:gd name="T20" fmla="*/ 0 w 877"/>
                <a:gd name="T21" fmla="*/ 158 h 158"/>
                <a:gd name="T22" fmla="*/ 837 w 877"/>
                <a:gd name="T23" fmla="*/ 158 h 158"/>
                <a:gd name="T24" fmla="*/ 877 w 877"/>
                <a:gd name="T25" fmla="*/ 158 h 158"/>
                <a:gd name="T26" fmla="*/ 877 w 877"/>
                <a:gd name="T27" fmla="*/ 144 h 158"/>
                <a:gd name="T28" fmla="*/ 877 w 877"/>
                <a:gd name="T29" fmla="*/ 130 h 158"/>
                <a:gd name="T30" fmla="*/ 877 w 877"/>
                <a:gd name="T31" fmla="*/ 31 h 158"/>
                <a:gd name="T32" fmla="*/ 877 w 877"/>
                <a:gd name="T33" fmla="*/ 14 h 158"/>
                <a:gd name="T34" fmla="*/ 877 w 877"/>
                <a:gd name="T35" fmla="*/ 0 h 158"/>
                <a:gd name="T36" fmla="*/ 837 w 877"/>
                <a:gd name="T3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8">
                  <a:moveTo>
                    <a:pt x="837" y="0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837" y="14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4"/>
                  </a:lnTo>
                  <a:lnTo>
                    <a:pt x="0" y="144"/>
                  </a:lnTo>
                  <a:lnTo>
                    <a:pt x="0" y="158"/>
                  </a:lnTo>
                  <a:lnTo>
                    <a:pt x="837" y="158"/>
                  </a:lnTo>
                  <a:lnTo>
                    <a:pt x="877" y="158"/>
                  </a:lnTo>
                  <a:lnTo>
                    <a:pt x="877" y="144"/>
                  </a:lnTo>
                  <a:lnTo>
                    <a:pt x="877" y="130"/>
                  </a:lnTo>
                  <a:lnTo>
                    <a:pt x="877" y="31"/>
                  </a:lnTo>
                  <a:lnTo>
                    <a:pt x="877" y="14"/>
                  </a:lnTo>
                  <a:lnTo>
                    <a:pt x="877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6584043" y="5948537"/>
              <a:ext cx="609498" cy="145154"/>
            </a:xfrm>
            <a:custGeom>
              <a:avLst/>
              <a:gdLst>
                <a:gd name="T0" fmla="*/ 785 w 823"/>
                <a:gd name="T1" fmla="*/ 0 h 196"/>
                <a:gd name="T2" fmla="*/ 0 w 823"/>
                <a:gd name="T3" fmla="*/ 0 h 196"/>
                <a:gd name="T4" fmla="*/ 0 w 823"/>
                <a:gd name="T5" fmla="*/ 19 h 196"/>
                <a:gd name="T6" fmla="*/ 785 w 823"/>
                <a:gd name="T7" fmla="*/ 19 h 196"/>
                <a:gd name="T8" fmla="*/ 785 w 823"/>
                <a:gd name="T9" fmla="*/ 38 h 196"/>
                <a:gd name="T10" fmla="*/ 37 w 823"/>
                <a:gd name="T11" fmla="*/ 38 h 196"/>
                <a:gd name="T12" fmla="*/ 37 w 823"/>
                <a:gd name="T13" fmla="*/ 161 h 196"/>
                <a:gd name="T14" fmla="*/ 785 w 823"/>
                <a:gd name="T15" fmla="*/ 161 h 196"/>
                <a:gd name="T16" fmla="*/ 785 w 823"/>
                <a:gd name="T17" fmla="*/ 177 h 196"/>
                <a:gd name="T18" fmla="*/ 0 w 823"/>
                <a:gd name="T19" fmla="*/ 177 h 196"/>
                <a:gd name="T20" fmla="*/ 0 w 823"/>
                <a:gd name="T21" fmla="*/ 196 h 196"/>
                <a:gd name="T22" fmla="*/ 785 w 823"/>
                <a:gd name="T23" fmla="*/ 196 h 196"/>
                <a:gd name="T24" fmla="*/ 823 w 823"/>
                <a:gd name="T25" fmla="*/ 196 h 196"/>
                <a:gd name="T26" fmla="*/ 823 w 823"/>
                <a:gd name="T27" fmla="*/ 177 h 196"/>
                <a:gd name="T28" fmla="*/ 823 w 823"/>
                <a:gd name="T29" fmla="*/ 161 h 196"/>
                <a:gd name="T30" fmla="*/ 823 w 823"/>
                <a:gd name="T31" fmla="*/ 38 h 196"/>
                <a:gd name="T32" fmla="*/ 823 w 823"/>
                <a:gd name="T33" fmla="*/ 19 h 196"/>
                <a:gd name="T34" fmla="*/ 823 w 823"/>
                <a:gd name="T35" fmla="*/ 0 h 196"/>
                <a:gd name="T36" fmla="*/ 785 w 823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6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7" y="38"/>
                  </a:lnTo>
                  <a:lnTo>
                    <a:pt x="37" y="161"/>
                  </a:lnTo>
                  <a:lnTo>
                    <a:pt x="785" y="161"/>
                  </a:lnTo>
                  <a:lnTo>
                    <a:pt x="785" y="177"/>
                  </a:lnTo>
                  <a:lnTo>
                    <a:pt x="0" y="177"/>
                  </a:lnTo>
                  <a:lnTo>
                    <a:pt x="0" y="196"/>
                  </a:lnTo>
                  <a:lnTo>
                    <a:pt x="785" y="196"/>
                  </a:lnTo>
                  <a:lnTo>
                    <a:pt x="823" y="196"/>
                  </a:lnTo>
                  <a:lnTo>
                    <a:pt x="823" y="177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Freeform 21"/>
            <p:cNvSpPr>
              <a:spLocks/>
            </p:cNvSpPr>
            <p:nvPr/>
          </p:nvSpPr>
          <p:spPr bwMode="auto">
            <a:xfrm>
              <a:off x="6584043" y="5827082"/>
              <a:ext cx="649489" cy="117752"/>
            </a:xfrm>
            <a:custGeom>
              <a:avLst/>
              <a:gdLst>
                <a:gd name="T0" fmla="*/ 834 w 877"/>
                <a:gd name="T1" fmla="*/ 0 h 159"/>
                <a:gd name="T2" fmla="*/ 0 w 877"/>
                <a:gd name="T3" fmla="*/ 0 h 159"/>
                <a:gd name="T4" fmla="*/ 0 w 877"/>
                <a:gd name="T5" fmla="*/ 17 h 159"/>
                <a:gd name="T6" fmla="*/ 834 w 877"/>
                <a:gd name="T7" fmla="*/ 17 h 159"/>
                <a:gd name="T8" fmla="*/ 834 w 877"/>
                <a:gd name="T9" fmla="*/ 31 h 159"/>
                <a:gd name="T10" fmla="*/ 40 w 877"/>
                <a:gd name="T11" fmla="*/ 31 h 159"/>
                <a:gd name="T12" fmla="*/ 40 w 877"/>
                <a:gd name="T13" fmla="*/ 131 h 159"/>
                <a:gd name="T14" fmla="*/ 834 w 877"/>
                <a:gd name="T15" fmla="*/ 131 h 159"/>
                <a:gd name="T16" fmla="*/ 834 w 877"/>
                <a:gd name="T17" fmla="*/ 145 h 159"/>
                <a:gd name="T18" fmla="*/ 0 w 877"/>
                <a:gd name="T19" fmla="*/ 145 h 159"/>
                <a:gd name="T20" fmla="*/ 0 w 877"/>
                <a:gd name="T21" fmla="*/ 159 h 159"/>
                <a:gd name="T22" fmla="*/ 834 w 877"/>
                <a:gd name="T23" fmla="*/ 159 h 159"/>
                <a:gd name="T24" fmla="*/ 877 w 877"/>
                <a:gd name="T25" fmla="*/ 159 h 159"/>
                <a:gd name="T26" fmla="*/ 877 w 877"/>
                <a:gd name="T27" fmla="*/ 145 h 159"/>
                <a:gd name="T28" fmla="*/ 877 w 877"/>
                <a:gd name="T29" fmla="*/ 131 h 159"/>
                <a:gd name="T30" fmla="*/ 877 w 877"/>
                <a:gd name="T31" fmla="*/ 31 h 159"/>
                <a:gd name="T32" fmla="*/ 877 w 877"/>
                <a:gd name="T33" fmla="*/ 17 h 159"/>
                <a:gd name="T34" fmla="*/ 877 w 877"/>
                <a:gd name="T35" fmla="*/ 0 h 159"/>
                <a:gd name="T36" fmla="*/ 834 w 877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9">
                  <a:moveTo>
                    <a:pt x="834" y="0"/>
                  </a:moveTo>
                  <a:lnTo>
                    <a:pt x="0" y="0"/>
                  </a:lnTo>
                  <a:lnTo>
                    <a:pt x="0" y="17"/>
                  </a:lnTo>
                  <a:lnTo>
                    <a:pt x="834" y="17"/>
                  </a:lnTo>
                  <a:lnTo>
                    <a:pt x="834" y="31"/>
                  </a:lnTo>
                  <a:lnTo>
                    <a:pt x="40" y="31"/>
                  </a:lnTo>
                  <a:lnTo>
                    <a:pt x="40" y="131"/>
                  </a:lnTo>
                  <a:lnTo>
                    <a:pt x="834" y="131"/>
                  </a:lnTo>
                  <a:lnTo>
                    <a:pt x="834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4" y="159"/>
                  </a:lnTo>
                  <a:lnTo>
                    <a:pt x="877" y="159"/>
                  </a:lnTo>
                  <a:lnTo>
                    <a:pt x="877" y="145"/>
                  </a:lnTo>
                  <a:lnTo>
                    <a:pt x="877" y="131"/>
                  </a:lnTo>
                  <a:lnTo>
                    <a:pt x="877" y="31"/>
                  </a:lnTo>
                  <a:lnTo>
                    <a:pt x="877" y="17"/>
                  </a:lnTo>
                  <a:lnTo>
                    <a:pt x="877" y="0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22"/>
            <p:cNvSpPr>
              <a:spLocks/>
            </p:cNvSpPr>
            <p:nvPr/>
          </p:nvSpPr>
          <p:spPr bwMode="auto">
            <a:xfrm>
              <a:off x="6517390" y="5681928"/>
              <a:ext cx="609498" cy="145154"/>
            </a:xfrm>
            <a:custGeom>
              <a:avLst/>
              <a:gdLst>
                <a:gd name="T0" fmla="*/ 785 w 823"/>
                <a:gd name="T1" fmla="*/ 0 h 196"/>
                <a:gd name="T2" fmla="*/ 0 w 823"/>
                <a:gd name="T3" fmla="*/ 0 h 196"/>
                <a:gd name="T4" fmla="*/ 0 w 823"/>
                <a:gd name="T5" fmla="*/ 19 h 196"/>
                <a:gd name="T6" fmla="*/ 785 w 823"/>
                <a:gd name="T7" fmla="*/ 19 h 196"/>
                <a:gd name="T8" fmla="*/ 785 w 823"/>
                <a:gd name="T9" fmla="*/ 38 h 196"/>
                <a:gd name="T10" fmla="*/ 38 w 823"/>
                <a:gd name="T11" fmla="*/ 38 h 196"/>
                <a:gd name="T12" fmla="*/ 38 w 823"/>
                <a:gd name="T13" fmla="*/ 161 h 196"/>
                <a:gd name="T14" fmla="*/ 785 w 823"/>
                <a:gd name="T15" fmla="*/ 161 h 196"/>
                <a:gd name="T16" fmla="*/ 785 w 823"/>
                <a:gd name="T17" fmla="*/ 178 h 196"/>
                <a:gd name="T18" fmla="*/ 0 w 823"/>
                <a:gd name="T19" fmla="*/ 178 h 196"/>
                <a:gd name="T20" fmla="*/ 0 w 823"/>
                <a:gd name="T21" fmla="*/ 196 h 196"/>
                <a:gd name="T22" fmla="*/ 785 w 823"/>
                <a:gd name="T23" fmla="*/ 196 h 196"/>
                <a:gd name="T24" fmla="*/ 823 w 823"/>
                <a:gd name="T25" fmla="*/ 196 h 196"/>
                <a:gd name="T26" fmla="*/ 823 w 823"/>
                <a:gd name="T27" fmla="*/ 178 h 196"/>
                <a:gd name="T28" fmla="*/ 823 w 823"/>
                <a:gd name="T29" fmla="*/ 161 h 196"/>
                <a:gd name="T30" fmla="*/ 823 w 823"/>
                <a:gd name="T31" fmla="*/ 38 h 196"/>
                <a:gd name="T32" fmla="*/ 823 w 823"/>
                <a:gd name="T33" fmla="*/ 19 h 196"/>
                <a:gd name="T34" fmla="*/ 823 w 823"/>
                <a:gd name="T35" fmla="*/ 0 h 196"/>
                <a:gd name="T36" fmla="*/ 785 w 823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6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8" y="38"/>
                  </a:lnTo>
                  <a:lnTo>
                    <a:pt x="38" y="161"/>
                  </a:lnTo>
                  <a:lnTo>
                    <a:pt x="785" y="161"/>
                  </a:lnTo>
                  <a:lnTo>
                    <a:pt x="785" y="178"/>
                  </a:lnTo>
                  <a:lnTo>
                    <a:pt x="0" y="178"/>
                  </a:lnTo>
                  <a:lnTo>
                    <a:pt x="0" y="196"/>
                  </a:lnTo>
                  <a:lnTo>
                    <a:pt x="785" y="196"/>
                  </a:lnTo>
                  <a:lnTo>
                    <a:pt x="823" y="196"/>
                  </a:lnTo>
                  <a:lnTo>
                    <a:pt x="823" y="178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Freeform 23"/>
            <p:cNvSpPr>
              <a:spLocks/>
            </p:cNvSpPr>
            <p:nvPr/>
          </p:nvSpPr>
          <p:spPr bwMode="auto">
            <a:xfrm>
              <a:off x="6517390" y="5562695"/>
              <a:ext cx="649489" cy="117752"/>
            </a:xfrm>
            <a:custGeom>
              <a:avLst/>
              <a:gdLst>
                <a:gd name="T0" fmla="*/ 837 w 877"/>
                <a:gd name="T1" fmla="*/ 0 h 159"/>
                <a:gd name="T2" fmla="*/ 0 w 877"/>
                <a:gd name="T3" fmla="*/ 0 h 159"/>
                <a:gd name="T4" fmla="*/ 0 w 877"/>
                <a:gd name="T5" fmla="*/ 15 h 159"/>
                <a:gd name="T6" fmla="*/ 837 w 877"/>
                <a:gd name="T7" fmla="*/ 15 h 159"/>
                <a:gd name="T8" fmla="*/ 837 w 877"/>
                <a:gd name="T9" fmla="*/ 31 h 159"/>
                <a:gd name="T10" fmla="*/ 40 w 877"/>
                <a:gd name="T11" fmla="*/ 31 h 159"/>
                <a:gd name="T12" fmla="*/ 40 w 877"/>
                <a:gd name="T13" fmla="*/ 130 h 159"/>
                <a:gd name="T14" fmla="*/ 837 w 877"/>
                <a:gd name="T15" fmla="*/ 130 h 159"/>
                <a:gd name="T16" fmla="*/ 837 w 877"/>
                <a:gd name="T17" fmla="*/ 145 h 159"/>
                <a:gd name="T18" fmla="*/ 0 w 877"/>
                <a:gd name="T19" fmla="*/ 145 h 159"/>
                <a:gd name="T20" fmla="*/ 0 w 877"/>
                <a:gd name="T21" fmla="*/ 159 h 159"/>
                <a:gd name="T22" fmla="*/ 837 w 877"/>
                <a:gd name="T23" fmla="*/ 159 h 159"/>
                <a:gd name="T24" fmla="*/ 877 w 877"/>
                <a:gd name="T25" fmla="*/ 159 h 159"/>
                <a:gd name="T26" fmla="*/ 877 w 877"/>
                <a:gd name="T27" fmla="*/ 145 h 159"/>
                <a:gd name="T28" fmla="*/ 877 w 877"/>
                <a:gd name="T29" fmla="*/ 130 h 159"/>
                <a:gd name="T30" fmla="*/ 877 w 877"/>
                <a:gd name="T31" fmla="*/ 31 h 159"/>
                <a:gd name="T32" fmla="*/ 877 w 877"/>
                <a:gd name="T33" fmla="*/ 15 h 159"/>
                <a:gd name="T34" fmla="*/ 877 w 877"/>
                <a:gd name="T35" fmla="*/ 0 h 159"/>
                <a:gd name="T36" fmla="*/ 837 w 877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9">
                  <a:moveTo>
                    <a:pt x="837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837" y="15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7" y="159"/>
                  </a:lnTo>
                  <a:lnTo>
                    <a:pt x="877" y="159"/>
                  </a:lnTo>
                  <a:lnTo>
                    <a:pt x="877" y="145"/>
                  </a:lnTo>
                  <a:lnTo>
                    <a:pt x="877" y="130"/>
                  </a:lnTo>
                  <a:lnTo>
                    <a:pt x="877" y="31"/>
                  </a:lnTo>
                  <a:lnTo>
                    <a:pt x="877" y="15"/>
                  </a:lnTo>
                  <a:lnTo>
                    <a:pt x="877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Freeform 24"/>
            <p:cNvSpPr>
              <a:spLocks/>
            </p:cNvSpPr>
            <p:nvPr/>
          </p:nvSpPr>
          <p:spPr bwMode="auto">
            <a:xfrm>
              <a:off x="6452219" y="5327931"/>
              <a:ext cx="650230" cy="117752"/>
            </a:xfrm>
            <a:custGeom>
              <a:avLst/>
              <a:gdLst>
                <a:gd name="T0" fmla="*/ 837 w 878"/>
                <a:gd name="T1" fmla="*/ 0 h 159"/>
                <a:gd name="T2" fmla="*/ 0 w 878"/>
                <a:gd name="T3" fmla="*/ 0 h 159"/>
                <a:gd name="T4" fmla="*/ 0 w 878"/>
                <a:gd name="T5" fmla="*/ 15 h 159"/>
                <a:gd name="T6" fmla="*/ 837 w 878"/>
                <a:gd name="T7" fmla="*/ 15 h 159"/>
                <a:gd name="T8" fmla="*/ 837 w 878"/>
                <a:gd name="T9" fmla="*/ 31 h 159"/>
                <a:gd name="T10" fmla="*/ 40 w 878"/>
                <a:gd name="T11" fmla="*/ 31 h 159"/>
                <a:gd name="T12" fmla="*/ 40 w 878"/>
                <a:gd name="T13" fmla="*/ 130 h 159"/>
                <a:gd name="T14" fmla="*/ 837 w 878"/>
                <a:gd name="T15" fmla="*/ 130 h 159"/>
                <a:gd name="T16" fmla="*/ 837 w 878"/>
                <a:gd name="T17" fmla="*/ 145 h 159"/>
                <a:gd name="T18" fmla="*/ 0 w 878"/>
                <a:gd name="T19" fmla="*/ 145 h 159"/>
                <a:gd name="T20" fmla="*/ 0 w 878"/>
                <a:gd name="T21" fmla="*/ 159 h 159"/>
                <a:gd name="T22" fmla="*/ 837 w 878"/>
                <a:gd name="T23" fmla="*/ 159 h 159"/>
                <a:gd name="T24" fmla="*/ 878 w 878"/>
                <a:gd name="T25" fmla="*/ 159 h 159"/>
                <a:gd name="T26" fmla="*/ 878 w 878"/>
                <a:gd name="T27" fmla="*/ 145 h 159"/>
                <a:gd name="T28" fmla="*/ 878 w 878"/>
                <a:gd name="T29" fmla="*/ 130 h 159"/>
                <a:gd name="T30" fmla="*/ 878 w 878"/>
                <a:gd name="T31" fmla="*/ 31 h 159"/>
                <a:gd name="T32" fmla="*/ 878 w 878"/>
                <a:gd name="T33" fmla="*/ 15 h 159"/>
                <a:gd name="T34" fmla="*/ 878 w 878"/>
                <a:gd name="T35" fmla="*/ 0 h 159"/>
                <a:gd name="T36" fmla="*/ 837 w 878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8" h="159">
                  <a:moveTo>
                    <a:pt x="837" y="0"/>
                  </a:moveTo>
                  <a:lnTo>
                    <a:pt x="0" y="0"/>
                  </a:lnTo>
                  <a:lnTo>
                    <a:pt x="0" y="15"/>
                  </a:lnTo>
                  <a:lnTo>
                    <a:pt x="837" y="15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7" y="159"/>
                  </a:lnTo>
                  <a:lnTo>
                    <a:pt x="878" y="159"/>
                  </a:lnTo>
                  <a:lnTo>
                    <a:pt x="878" y="145"/>
                  </a:lnTo>
                  <a:lnTo>
                    <a:pt x="878" y="130"/>
                  </a:lnTo>
                  <a:lnTo>
                    <a:pt x="878" y="31"/>
                  </a:lnTo>
                  <a:lnTo>
                    <a:pt x="878" y="15"/>
                  </a:lnTo>
                  <a:lnTo>
                    <a:pt x="878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Freeform 25"/>
            <p:cNvSpPr>
              <a:spLocks/>
            </p:cNvSpPr>
            <p:nvPr/>
          </p:nvSpPr>
          <p:spPr bwMode="auto">
            <a:xfrm>
              <a:off x="6432964" y="4944310"/>
              <a:ext cx="650230" cy="117752"/>
            </a:xfrm>
            <a:custGeom>
              <a:avLst/>
              <a:gdLst>
                <a:gd name="T0" fmla="*/ 837 w 878"/>
                <a:gd name="T1" fmla="*/ 0 h 159"/>
                <a:gd name="T2" fmla="*/ 0 w 878"/>
                <a:gd name="T3" fmla="*/ 0 h 159"/>
                <a:gd name="T4" fmla="*/ 0 w 878"/>
                <a:gd name="T5" fmla="*/ 17 h 159"/>
                <a:gd name="T6" fmla="*/ 837 w 878"/>
                <a:gd name="T7" fmla="*/ 17 h 159"/>
                <a:gd name="T8" fmla="*/ 837 w 878"/>
                <a:gd name="T9" fmla="*/ 31 h 159"/>
                <a:gd name="T10" fmla="*/ 40 w 878"/>
                <a:gd name="T11" fmla="*/ 31 h 159"/>
                <a:gd name="T12" fmla="*/ 40 w 878"/>
                <a:gd name="T13" fmla="*/ 131 h 159"/>
                <a:gd name="T14" fmla="*/ 837 w 878"/>
                <a:gd name="T15" fmla="*/ 131 h 159"/>
                <a:gd name="T16" fmla="*/ 837 w 878"/>
                <a:gd name="T17" fmla="*/ 145 h 159"/>
                <a:gd name="T18" fmla="*/ 0 w 878"/>
                <a:gd name="T19" fmla="*/ 145 h 159"/>
                <a:gd name="T20" fmla="*/ 0 w 878"/>
                <a:gd name="T21" fmla="*/ 159 h 159"/>
                <a:gd name="T22" fmla="*/ 837 w 878"/>
                <a:gd name="T23" fmla="*/ 159 h 159"/>
                <a:gd name="T24" fmla="*/ 878 w 878"/>
                <a:gd name="T25" fmla="*/ 159 h 159"/>
                <a:gd name="T26" fmla="*/ 878 w 878"/>
                <a:gd name="T27" fmla="*/ 145 h 159"/>
                <a:gd name="T28" fmla="*/ 878 w 878"/>
                <a:gd name="T29" fmla="*/ 131 h 159"/>
                <a:gd name="T30" fmla="*/ 878 w 878"/>
                <a:gd name="T31" fmla="*/ 31 h 159"/>
                <a:gd name="T32" fmla="*/ 878 w 878"/>
                <a:gd name="T33" fmla="*/ 17 h 159"/>
                <a:gd name="T34" fmla="*/ 878 w 878"/>
                <a:gd name="T35" fmla="*/ 0 h 159"/>
                <a:gd name="T36" fmla="*/ 837 w 878"/>
                <a:gd name="T37" fmla="*/ 0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8" h="159">
                  <a:moveTo>
                    <a:pt x="837" y="0"/>
                  </a:moveTo>
                  <a:lnTo>
                    <a:pt x="0" y="0"/>
                  </a:lnTo>
                  <a:lnTo>
                    <a:pt x="0" y="17"/>
                  </a:lnTo>
                  <a:lnTo>
                    <a:pt x="837" y="17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1"/>
                  </a:lnTo>
                  <a:lnTo>
                    <a:pt x="837" y="131"/>
                  </a:lnTo>
                  <a:lnTo>
                    <a:pt x="837" y="145"/>
                  </a:lnTo>
                  <a:lnTo>
                    <a:pt x="0" y="145"/>
                  </a:lnTo>
                  <a:lnTo>
                    <a:pt x="0" y="159"/>
                  </a:lnTo>
                  <a:lnTo>
                    <a:pt x="837" y="159"/>
                  </a:lnTo>
                  <a:lnTo>
                    <a:pt x="878" y="159"/>
                  </a:lnTo>
                  <a:lnTo>
                    <a:pt x="878" y="145"/>
                  </a:lnTo>
                  <a:lnTo>
                    <a:pt x="878" y="131"/>
                  </a:lnTo>
                  <a:lnTo>
                    <a:pt x="878" y="31"/>
                  </a:lnTo>
                  <a:lnTo>
                    <a:pt x="878" y="17"/>
                  </a:lnTo>
                  <a:lnTo>
                    <a:pt x="878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26"/>
            <p:cNvSpPr>
              <a:spLocks/>
            </p:cNvSpPr>
            <p:nvPr/>
          </p:nvSpPr>
          <p:spPr bwMode="auto">
            <a:xfrm>
              <a:off x="6387789" y="5182777"/>
              <a:ext cx="609498" cy="145154"/>
            </a:xfrm>
            <a:custGeom>
              <a:avLst/>
              <a:gdLst>
                <a:gd name="T0" fmla="*/ 785 w 823"/>
                <a:gd name="T1" fmla="*/ 0 h 196"/>
                <a:gd name="T2" fmla="*/ 0 w 823"/>
                <a:gd name="T3" fmla="*/ 0 h 196"/>
                <a:gd name="T4" fmla="*/ 0 w 823"/>
                <a:gd name="T5" fmla="*/ 19 h 196"/>
                <a:gd name="T6" fmla="*/ 785 w 823"/>
                <a:gd name="T7" fmla="*/ 19 h 196"/>
                <a:gd name="T8" fmla="*/ 785 w 823"/>
                <a:gd name="T9" fmla="*/ 38 h 196"/>
                <a:gd name="T10" fmla="*/ 38 w 823"/>
                <a:gd name="T11" fmla="*/ 38 h 196"/>
                <a:gd name="T12" fmla="*/ 38 w 823"/>
                <a:gd name="T13" fmla="*/ 161 h 196"/>
                <a:gd name="T14" fmla="*/ 785 w 823"/>
                <a:gd name="T15" fmla="*/ 161 h 196"/>
                <a:gd name="T16" fmla="*/ 785 w 823"/>
                <a:gd name="T17" fmla="*/ 177 h 196"/>
                <a:gd name="T18" fmla="*/ 0 w 823"/>
                <a:gd name="T19" fmla="*/ 177 h 196"/>
                <a:gd name="T20" fmla="*/ 0 w 823"/>
                <a:gd name="T21" fmla="*/ 196 h 196"/>
                <a:gd name="T22" fmla="*/ 785 w 823"/>
                <a:gd name="T23" fmla="*/ 196 h 196"/>
                <a:gd name="T24" fmla="*/ 823 w 823"/>
                <a:gd name="T25" fmla="*/ 196 h 196"/>
                <a:gd name="T26" fmla="*/ 823 w 823"/>
                <a:gd name="T27" fmla="*/ 177 h 196"/>
                <a:gd name="T28" fmla="*/ 823 w 823"/>
                <a:gd name="T29" fmla="*/ 161 h 196"/>
                <a:gd name="T30" fmla="*/ 823 w 823"/>
                <a:gd name="T31" fmla="*/ 38 h 196"/>
                <a:gd name="T32" fmla="*/ 823 w 823"/>
                <a:gd name="T33" fmla="*/ 19 h 196"/>
                <a:gd name="T34" fmla="*/ 823 w 823"/>
                <a:gd name="T35" fmla="*/ 0 h 196"/>
                <a:gd name="T36" fmla="*/ 785 w 823"/>
                <a:gd name="T37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3" h="196">
                  <a:moveTo>
                    <a:pt x="785" y="0"/>
                  </a:moveTo>
                  <a:lnTo>
                    <a:pt x="0" y="0"/>
                  </a:lnTo>
                  <a:lnTo>
                    <a:pt x="0" y="19"/>
                  </a:lnTo>
                  <a:lnTo>
                    <a:pt x="785" y="19"/>
                  </a:lnTo>
                  <a:lnTo>
                    <a:pt x="785" y="38"/>
                  </a:lnTo>
                  <a:lnTo>
                    <a:pt x="38" y="38"/>
                  </a:lnTo>
                  <a:lnTo>
                    <a:pt x="38" y="161"/>
                  </a:lnTo>
                  <a:lnTo>
                    <a:pt x="785" y="161"/>
                  </a:lnTo>
                  <a:lnTo>
                    <a:pt x="785" y="177"/>
                  </a:lnTo>
                  <a:lnTo>
                    <a:pt x="0" y="177"/>
                  </a:lnTo>
                  <a:lnTo>
                    <a:pt x="0" y="196"/>
                  </a:lnTo>
                  <a:lnTo>
                    <a:pt x="785" y="196"/>
                  </a:lnTo>
                  <a:lnTo>
                    <a:pt x="823" y="196"/>
                  </a:lnTo>
                  <a:lnTo>
                    <a:pt x="823" y="177"/>
                  </a:lnTo>
                  <a:lnTo>
                    <a:pt x="823" y="161"/>
                  </a:lnTo>
                  <a:lnTo>
                    <a:pt x="823" y="38"/>
                  </a:lnTo>
                  <a:lnTo>
                    <a:pt x="823" y="19"/>
                  </a:lnTo>
                  <a:lnTo>
                    <a:pt x="823" y="0"/>
                  </a:lnTo>
                  <a:lnTo>
                    <a:pt x="785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Freeform 27"/>
            <p:cNvSpPr>
              <a:spLocks/>
            </p:cNvSpPr>
            <p:nvPr/>
          </p:nvSpPr>
          <p:spPr bwMode="auto">
            <a:xfrm>
              <a:off x="6387789" y="5062063"/>
              <a:ext cx="649489" cy="117012"/>
            </a:xfrm>
            <a:custGeom>
              <a:avLst/>
              <a:gdLst>
                <a:gd name="T0" fmla="*/ 837 w 877"/>
                <a:gd name="T1" fmla="*/ 0 h 158"/>
                <a:gd name="T2" fmla="*/ 0 w 877"/>
                <a:gd name="T3" fmla="*/ 0 h 158"/>
                <a:gd name="T4" fmla="*/ 0 w 877"/>
                <a:gd name="T5" fmla="*/ 16 h 158"/>
                <a:gd name="T6" fmla="*/ 837 w 877"/>
                <a:gd name="T7" fmla="*/ 16 h 158"/>
                <a:gd name="T8" fmla="*/ 837 w 877"/>
                <a:gd name="T9" fmla="*/ 31 h 158"/>
                <a:gd name="T10" fmla="*/ 40 w 877"/>
                <a:gd name="T11" fmla="*/ 31 h 158"/>
                <a:gd name="T12" fmla="*/ 40 w 877"/>
                <a:gd name="T13" fmla="*/ 130 h 158"/>
                <a:gd name="T14" fmla="*/ 837 w 877"/>
                <a:gd name="T15" fmla="*/ 130 h 158"/>
                <a:gd name="T16" fmla="*/ 837 w 877"/>
                <a:gd name="T17" fmla="*/ 144 h 158"/>
                <a:gd name="T18" fmla="*/ 0 w 877"/>
                <a:gd name="T19" fmla="*/ 144 h 158"/>
                <a:gd name="T20" fmla="*/ 0 w 877"/>
                <a:gd name="T21" fmla="*/ 158 h 158"/>
                <a:gd name="T22" fmla="*/ 837 w 877"/>
                <a:gd name="T23" fmla="*/ 158 h 158"/>
                <a:gd name="T24" fmla="*/ 877 w 877"/>
                <a:gd name="T25" fmla="*/ 158 h 158"/>
                <a:gd name="T26" fmla="*/ 877 w 877"/>
                <a:gd name="T27" fmla="*/ 144 h 158"/>
                <a:gd name="T28" fmla="*/ 877 w 877"/>
                <a:gd name="T29" fmla="*/ 130 h 158"/>
                <a:gd name="T30" fmla="*/ 877 w 877"/>
                <a:gd name="T31" fmla="*/ 31 h 158"/>
                <a:gd name="T32" fmla="*/ 877 w 877"/>
                <a:gd name="T33" fmla="*/ 16 h 158"/>
                <a:gd name="T34" fmla="*/ 877 w 877"/>
                <a:gd name="T35" fmla="*/ 0 h 158"/>
                <a:gd name="T36" fmla="*/ 837 w 877"/>
                <a:gd name="T3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8">
                  <a:moveTo>
                    <a:pt x="837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837" y="16"/>
                  </a:lnTo>
                  <a:lnTo>
                    <a:pt x="837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7" y="130"/>
                  </a:lnTo>
                  <a:lnTo>
                    <a:pt x="837" y="144"/>
                  </a:lnTo>
                  <a:lnTo>
                    <a:pt x="0" y="144"/>
                  </a:lnTo>
                  <a:lnTo>
                    <a:pt x="0" y="158"/>
                  </a:lnTo>
                  <a:lnTo>
                    <a:pt x="837" y="158"/>
                  </a:lnTo>
                  <a:lnTo>
                    <a:pt x="877" y="158"/>
                  </a:lnTo>
                  <a:lnTo>
                    <a:pt x="877" y="144"/>
                  </a:lnTo>
                  <a:lnTo>
                    <a:pt x="877" y="130"/>
                  </a:lnTo>
                  <a:lnTo>
                    <a:pt x="877" y="31"/>
                  </a:lnTo>
                  <a:lnTo>
                    <a:pt x="877" y="16"/>
                  </a:lnTo>
                  <a:lnTo>
                    <a:pt x="877" y="0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Freeform 28"/>
            <p:cNvSpPr>
              <a:spLocks/>
            </p:cNvSpPr>
            <p:nvPr/>
          </p:nvSpPr>
          <p:spPr bwMode="auto">
            <a:xfrm>
              <a:off x="6584043" y="5445683"/>
              <a:ext cx="649489" cy="117012"/>
            </a:xfrm>
            <a:custGeom>
              <a:avLst/>
              <a:gdLst>
                <a:gd name="T0" fmla="*/ 834 w 877"/>
                <a:gd name="T1" fmla="*/ 0 h 158"/>
                <a:gd name="T2" fmla="*/ 0 w 877"/>
                <a:gd name="T3" fmla="*/ 0 h 158"/>
                <a:gd name="T4" fmla="*/ 0 w 877"/>
                <a:gd name="T5" fmla="*/ 14 h 158"/>
                <a:gd name="T6" fmla="*/ 834 w 877"/>
                <a:gd name="T7" fmla="*/ 14 h 158"/>
                <a:gd name="T8" fmla="*/ 834 w 877"/>
                <a:gd name="T9" fmla="*/ 31 h 158"/>
                <a:gd name="T10" fmla="*/ 40 w 877"/>
                <a:gd name="T11" fmla="*/ 31 h 158"/>
                <a:gd name="T12" fmla="*/ 40 w 877"/>
                <a:gd name="T13" fmla="*/ 130 h 158"/>
                <a:gd name="T14" fmla="*/ 834 w 877"/>
                <a:gd name="T15" fmla="*/ 130 h 158"/>
                <a:gd name="T16" fmla="*/ 834 w 877"/>
                <a:gd name="T17" fmla="*/ 144 h 158"/>
                <a:gd name="T18" fmla="*/ 0 w 877"/>
                <a:gd name="T19" fmla="*/ 144 h 158"/>
                <a:gd name="T20" fmla="*/ 0 w 877"/>
                <a:gd name="T21" fmla="*/ 158 h 158"/>
                <a:gd name="T22" fmla="*/ 834 w 877"/>
                <a:gd name="T23" fmla="*/ 158 h 158"/>
                <a:gd name="T24" fmla="*/ 877 w 877"/>
                <a:gd name="T25" fmla="*/ 158 h 158"/>
                <a:gd name="T26" fmla="*/ 877 w 877"/>
                <a:gd name="T27" fmla="*/ 144 h 158"/>
                <a:gd name="T28" fmla="*/ 877 w 877"/>
                <a:gd name="T29" fmla="*/ 130 h 158"/>
                <a:gd name="T30" fmla="*/ 877 w 877"/>
                <a:gd name="T31" fmla="*/ 31 h 158"/>
                <a:gd name="T32" fmla="*/ 877 w 877"/>
                <a:gd name="T33" fmla="*/ 14 h 158"/>
                <a:gd name="T34" fmla="*/ 877 w 877"/>
                <a:gd name="T35" fmla="*/ 0 h 158"/>
                <a:gd name="T36" fmla="*/ 834 w 877"/>
                <a:gd name="T3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77" h="158">
                  <a:moveTo>
                    <a:pt x="834" y="0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834" y="14"/>
                  </a:lnTo>
                  <a:lnTo>
                    <a:pt x="834" y="31"/>
                  </a:lnTo>
                  <a:lnTo>
                    <a:pt x="40" y="31"/>
                  </a:lnTo>
                  <a:lnTo>
                    <a:pt x="40" y="130"/>
                  </a:lnTo>
                  <a:lnTo>
                    <a:pt x="834" y="130"/>
                  </a:lnTo>
                  <a:lnTo>
                    <a:pt x="834" y="144"/>
                  </a:lnTo>
                  <a:lnTo>
                    <a:pt x="0" y="144"/>
                  </a:lnTo>
                  <a:lnTo>
                    <a:pt x="0" y="158"/>
                  </a:lnTo>
                  <a:lnTo>
                    <a:pt x="834" y="158"/>
                  </a:lnTo>
                  <a:lnTo>
                    <a:pt x="877" y="158"/>
                  </a:lnTo>
                  <a:lnTo>
                    <a:pt x="877" y="144"/>
                  </a:lnTo>
                  <a:lnTo>
                    <a:pt x="877" y="130"/>
                  </a:lnTo>
                  <a:lnTo>
                    <a:pt x="877" y="31"/>
                  </a:lnTo>
                  <a:lnTo>
                    <a:pt x="877" y="14"/>
                  </a:lnTo>
                  <a:lnTo>
                    <a:pt x="877" y="0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Freeform 138"/>
            <p:cNvSpPr>
              <a:spLocks/>
            </p:cNvSpPr>
            <p:nvPr/>
          </p:nvSpPr>
          <p:spPr bwMode="auto">
            <a:xfrm>
              <a:off x="3629126" y="3832699"/>
              <a:ext cx="791681" cy="791680"/>
            </a:xfrm>
            <a:custGeom>
              <a:avLst/>
              <a:gdLst>
                <a:gd name="T0" fmla="*/ 372 w 452"/>
                <a:gd name="T1" fmla="*/ 372 h 452"/>
                <a:gd name="T2" fmla="*/ 81 w 452"/>
                <a:gd name="T3" fmla="*/ 372 h 452"/>
                <a:gd name="T4" fmla="*/ 81 w 452"/>
                <a:gd name="T5" fmla="*/ 81 h 452"/>
                <a:gd name="T6" fmla="*/ 372 w 452"/>
                <a:gd name="T7" fmla="*/ 81 h 452"/>
                <a:gd name="T8" fmla="*/ 372 w 452"/>
                <a:gd name="T9" fmla="*/ 37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2" y="372"/>
                  </a:moveTo>
                  <a:cubicBezTo>
                    <a:pt x="291" y="452"/>
                    <a:pt x="161" y="452"/>
                    <a:pt x="81" y="372"/>
                  </a:cubicBezTo>
                  <a:cubicBezTo>
                    <a:pt x="0" y="291"/>
                    <a:pt x="0" y="161"/>
                    <a:pt x="81" y="81"/>
                  </a:cubicBezTo>
                  <a:cubicBezTo>
                    <a:pt x="161" y="0"/>
                    <a:pt x="291" y="0"/>
                    <a:pt x="372" y="81"/>
                  </a:cubicBezTo>
                  <a:cubicBezTo>
                    <a:pt x="452" y="161"/>
                    <a:pt x="452" y="291"/>
                    <a:pt x="372" y="3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Freeform 139"/>
            <p:cNvSpPr>
              <a:spLocks/>
            </p:cNvSpPr>
            <p:nvPr/>
          </p:nvSpPr>
          <p:spPr bwMode="auto">
            <a:xfrm>
              <a:off x="7198724" y="2353761"/>
              <a:ext cx="791681" cy="791680"/>
            </a:xfrm>
            <a:custGeom>
              <a:avLst/>
              <a:gdLst>
                <a:gd name="T0" fmla="*/ 372 w 452"/>
                <a:gd name="T1" fmla="*/ 372 h 452"/>
                <a:gd name="T2" fmla="*/ 80 w 452"/>
                <a:gd name="T3" fmla="*/ 372 h 452"/>
                <a:gd name="T4" fmla="*/ 80 w 452"/>
                <a:gd name="T5" fmla="*/ 81 h 452"/>
                <a:gd name="T6" fmla="*/ 372 w 452"/>
                <a:gd name="T7" fmla="*/ 81 h 452"/>
                <a:gd name="T8" fmla="*/ 372 w 452"/>
                <a:gd name="T9" fmla="*/ 37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2" y="372"/>
                  </a:moveTo>
                  <a:cubicBezTo>
                    <a:pt x="291" y="452"/>
                    <a:pt x="161" y="452"/>
                    <a:pt x="80" y="372"/>
                  </a:cubicBezTo>
                  <a:cubicBezTo>
                    <a:pt x="0" y="291"/>
                    <a:pt x="0" y="161"/>
                    <a:pt x="80" y="81"/>
                  </a:cubicBezTo>
                  <a:cubicBezTo>
                    <a:pt x="161" y="0"/>
                    <a:pt x="291" y="0"/>
                    <a:pt x="372" y="81"/>
                  </a:cubicBezTo>
                  <a:cubicBezTo>
                    <a:pt x="452" y="161"/>
                    <a:pt x="452" y="291"/>
                    <a:pt x="372" y="37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Freeform 140"/>
            <p:cNvSpPr>
              <a:spLocks/>
            </p:cNvSpPr>
            <p:nvPr/>
          </p:nvSpPr>
          <p:spPr bwMode="auto">
            <a:xfrm>
              <a:off x="5720526" y="1742782"/>
              <a:ext cx="791681" cy="791680"/>
            </a:xfrm>
            <a:custGeom>
              <a:avLst/>
              <a:gdLst>
                <a:gd name="T0" fmla="*/ 372 w 452"/>
                <a:gd name="T1" fmla="*/ 371 h 452"/>
                <a:gd name="T2" fmla="*/ 80 w 452"/>
                <a:gd name="T3" fmla="*/ 371 h 452"/>
                <a:gd name="T4" fmla="*/ 80 w 452"/>
                <a:gd name="T5" fmla="*/ 80 h 452"/>
                <a:gd name="T6" fmla="*/ 372 w 452"/>
                <a:gd name="T7" fmla="*/ 80 h 452"/>
                <a:gd name="T8" fmla="*/ 372 w 452"/>
                <a:gd name="T9" fmla="*/ 371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2" y="371"/>
                  </a:moveTo>
                  <a:cubicBezTo>
                    <a:pt x="291" y="452"/>
                    <a:pt x="161" y="452"/>
                    <a:pt x="80" y="371"/>
                  </a:cubicBezTo>
                  <a:cubicBezTo>
                    <a:pt x="0" y="291"/>
                    <a:pt x="0" y="160"/>
                    <a:pt x="80" y="80"/>
                  </a:cubicBezTo>
                  <a:cubicBezTo>
                    <a:pt x="161" y="0"/>
                    <a:pt x="291" y="0"/>
                    <a:pt x="372" y="80"/>
                  </a:cubicBezTo>
                  <a:cubicBezTo>
                    <a:pt x="452" y="160"/>
                    <a:pt x="452" y="291"/>
                    <a:pt x="372" y="3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41"/>
            <p:cNvSpPr>
              <a:spLocks/>
            </p:cNvSpPr>
            <p:nvPr/>
          </p:nvSpPr>
          <p:spPr bwMode="auto">
            <a:xfrm>
              <a:off x="4242327" y="2353761"/>
              <a:ext cx="791681" cy="791680"/>
            </a:xfrm>
            <a:custGeom>
              <a:avLst/>
              <a:gdLst>
                <a:gd name="T0" fmla="*/ 372 w 452"/>
                <a:gd name="T1" fmla="*/ 372 h 452"/>
                <a:gd name="T2" fmla="*/ 80 w 452"/>
                <a:gd name="T3" fmla="*/ 372 h 452"/>
                <a:gd name="T4" fmla="*/ 80 w 452"/>
                <a:gd name="T5" fmla="*/ 81 h 452"/>
                <a:gd name="T6" fmla="*/ 372 w 452"/>
                <a:gd name="T7" fmla="*/ 81 h 452"/>
                <a:gd name="T8" fmla="*/ 372 w 452"/>
                <a:gd name="T9" fmla="*/ 37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2" y="372"/>
                  </a:moveTo>
                  <a:cubicBezTo>
                    <a:pt x="291" y="452"/>
                    <a:pt x="161" y="452"/>
                    <a:pt x="80" y="372"/>
                  </a:cubicBezTo>
                  <a:cubicBezTo>
                    <a:pt x="0" y="291"/>
                    <a:pt x="0" y="161"/>
                    <a:pt x="80" y="81"/>
                  </a:cubicBezTo>
                  <a:cubicBezTo>
                    <a:pt x="161" y="0"/>
                    <a:pt x="291" y="0"/>
                    <a:pt x="372" y="81"/>
                  </a:cubicBezTo>
                  <a:cubicBezTo>
                    <a:pt x="452" y="161"/>
                    <a:pt x="452" y="291"/>
                    <a:pt x="372" y="3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Freeform 142"/>
            <p:cNvSpPr>
              <a:spLocks/>
            </p:cNvSpPr>
            <p:nvPr/>
          </p:nvSpPr>
          <p:spPr bwMode="auto">
            <a:xfrm>
              <a:off x="7811184" y="3832699"/>
              <a:ext cx="791681" cy="791680"/>
            </a:xfrm>
            <a:custGeom>
              <a:avLst/>
              <a:gdLst>
                <a:gd name="T0" fmla="*/ 371 w 452"/>
                <a:gd name="T1" fmla="*/ 372 h 452"/>
                <a:gd name="T2" fmla="*/ 80 w 452"/>
                <a:gd name="T3" fmla="*/ 372 h 452"/>
                <a:gd name="T4" fmla="*/ 80 w 452"/>
                <a:gd name="T5" fmla="*/ 81 h 452"/>
                <a:gd name="T6" fmla="*/ 371 w 452"/>
                <a:gd name="T7" fmla="*/ 81 h 452"/>
                <a:gd name="T8" fmla="*/ 371 w 452"/>
                <a:gd name="T9" fmla="*/ 372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2" h="452">
                  <a:moveTo>
                    <a:pt x="371" y="372"/>
                  </a:moveTo>
                  <a:cubicBezTo>
                    <a:pt x="291" y="452"/>
                    <a:pt x="161" y="452"/>
                    <a:pt x="80" y="372"/>
                  </a:cubicBezTo>
                  <a:cubicBezTo>
                    <a:pt x="0" y="291"/>
                    <a:pt x="0" y="161"/>
                    <a:pt x="80" y="81"/>
                  </a:cubicBezTo>
                  <a:cubicBezTo>
                    <a:pt x="161" y="0"/>
                    <a:pt x="291" y="0"/>
                    <a:pt x="371" y="81"/>
                  </a:cubicBezTo>
                  <a:cubicBezTo>
                    <a:pt x="452" y="161"/>
                    <a:pt x="452" y="291"/>
                    <a:pt x="371" y="3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Freeform 143"/>
            <p:cNvSpPr>
              <a:spLocks/>
            </p:cNvSpPr>
            <p:nvPr/>
          </p:nvSpPr>
          <p:spPr bwMode="auto">
            <a:xfrm>
              <a:off x="8086680" y="3042500"/>
              <a:ext cx="570247" cy="570987"/>
            </a:xfrm>
            <a:custGeom>
              <a:avLst/>
              <a:gdLst>
                <a:gd name="T0" fmla="*/ 268 w 326"/>
                <a:gd name="T1" fmla="*/ 268 h 326"/>
                <a:gd name="T2" fmla="*/ 58 w 326"/>
                <a:gd name="T3" fmla="*/ 268 h 326"/>
                <a:gd name="T4" fmla="*/ 58 w 326"/>
                <a:gd name="T5" fmla="*/ 58 h 326"/>
                <a:gd name="T6" fmla="*/ 268 w 326"/>
                <a:gd name="T7" fmla="*/ 58 h 326"/>
                <a:gd name="T8" fmla="*/ 268 w 326"/>
                <a:gd name="T9" fmla="*/ 26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" h="326">
                  <a:moveTo>
                    <a:pt x="268" y="268"/>
                  </a:moveTo>
                  <a:cubicBezTo>
                    <a:pt x="210" y="326"/>
                    <a:pt x="116" y="326"/>
                    <a:pt x="58" y="268"/>
                  </a:cubicBezTo>
                  <a:cubicBezTo>
                    <a:pt x="0" y="210"/>
                    <a:pt x="0" y="116"/>
                    <a:pt x="58" y="58"/>
                  </a:cubicBezTo>
                  <a:cubicBezTo>
                    <a:pt x="116" y="0"/>
                    <a:pt x="210" y="0"/>
                    <a:pt x="268" y="58"/>
                  </a:cubicBezTo>
                  <a:cubicBezTo>
                    <a:pt x="326" y="116"/>
                    <a:pt x="326" y="210"/>
                    <a:pt x="268" y="26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Freeform 144"/>
            <p:cNvSpPr>
              <a:spLocks/>
            </p:cNvSpPr>
            <p:nvPr/>
          </p:nvSpPr>
          <p:spPr bwMode="auto">
            <a:xfrm>
              <a:off x="6757338" y="1733895"/>
              <a:ext cx="568766" cy="569506"/>
            </a:xfrm>
            <a:custGeom>
              <a:avLst/>
              <a:gdLst>
                <a:gd name="T0" fmla="*/ 268 w 325"/>
                <a:gd name="T1" fmla="*/ 268 h 325"/>
                <a:gd name="T2" fmla="*/ 58 w 325"/>
                <a:gd name="T3" fmla="*/ 268 h 325"/>
                <a:gd name="T4" fmla="*/ 58 w 325"/>
                <a:gd name="T5" fmla="*/ 58 h 325"/>
                <a:gd name="T6" fmla="*/ 268 w 325"/>
                <a:gd name="T7" fmla="*/ 58 h 325"/>
                <a:gd name="T8" fmla="*/ 268 w 325"/>
                <a:gd name="T9" fmla="*/ 26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325">
                  <a:moveTo>
                    <a:pt x="268" y="268"/>
                  </a:moveTo>
                  <a:cubicBezTo>
                    <a:pt x="210" y="325"/>
                    <a:pt x="116" y="325"/>
                    <a:pt x="58" y="268"/>
                  </a:cubicBezTo>
                  <a:cubicBezTo>
                    <a:pt x="0" y="210"/>
                    <a:pt x="0" y="116"/>
                    <a:pt x="58" y="58"/>
                  </a:cubicBezTo>
                  <a:cubicBezTo>
                    <a:pt x="116" y="0"/>
                    <a:pt x="210" y="0"/>
                    <a:pt x="268" y="58"/>
                  </a:cubicBezTo>
                  <a:cubicBezTo>
                    <a:pt x="325" y="116"/>
                    <a:pt x="325" y="210"/>
                    <a:pt x="268" y="26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Freeform 145"/>
            <p:cNvSpPr>
              <a:spLocks/>
            </p:cNvSpPr>
            <p:nvPr/>
          </p:nvSpPr>
          <p:spPr bwMode="auto">
            <a:xfrm>
              <a:off x="4890335" y="1723527"/>
              <a:ext cx="568766" cy="570987"/>
            </a:xfrm>
            <a:custGeom>
              <a:avLst/>
              <a:gdLst>
                <a:gd name="T0" fmla="*/ 267 w 325"/>
                <a:gd name="T1" fmla="*/ 268 h 326"/>
                <a:gd name="T2" fmla="*/ 57 w 325"/>
                <a:gd name="T3" fmla="*/ 268 h 326"/>
                <a:gd name="T4" fmla="*/ 57 w 325"/>
                <a:gd name="T5" fmla="*/ 58 h 326"/>
                <a:gd name="T6" fmla="*/ 267 w 325"/>
                <a:gd name="T7" fmla="*/ 58 h 326"/>
                <a:gd name="T8" fmla="*/ 267 w 325"/>
                <a:gd name="T9" fmla="*/ 26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326">
                  <a:moveTo>
                    <a:pt x="267" y="268"/>
                  </a:moveTo>
                  <a:cubicBezTo>
                    <a:pt x="209" y="326"/>
                    <a:pt x="115" y="326"/>
                    <a:pt x="57" y="268"/>
                  </a:cubicBezTo>
                  <a:cubicBezTo>
                    <a:pt x="0" y="210"/>
                    <a:pt x="0" y="116"/>
                    <a:pt x="57" y="58"/>
                  </a:cubicBezTo>
                  <a:cubicBezTo>
                    <a:pt x="115" y="0"/>
                    <a:pt x="209" y="0"/>
                    <a:pt x="267" y="58"/>
                  </a:cubicBezTo>
                  <a:cubicBezTo>
                    <a:pt x="325" y="116"/>
                    <a:pt x="325" y="210"/>
                    <a:pt x="267" y="26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Freeform 146"/>
            <p:cNvSpPr>
              <a:spLocks/>
            </p:cNvSpPr>
            <p:nvPr/>
          </p:nvSpPr>
          <p:spPr bwMode="auto">
            <a:xfrm>
              <a:off x="3534332" y="3009174"/>
              <a:ext cx="569506" cy="569506"/>
            </a:xfrm>
            <a:custGeom>
              <a:avLst/>
              <a:gdLst>
                <a:gd name="T0" fmla="*/ 267 w 325"/>
                <a:gd name="T1" fmla="*/ 267 h 325"/>
                <a:gd name="T2" fmla="*/ 58 w 325"/>
                <a:gd name="T3" fmla="*/ 267 h 325"/>
                <a:gd name="T4" fmla="*/ 58 w 325"/>
                <a:gd name="T5" fmla="*/ 58 h 325"/>
                <a:gd name="T6" fmla="*/ 267 w 325"/>
                <a:gd name="T7" fmla="*/ 58 h 325"/>
                <a:gd name="T8" fmla="*/ 267 w 325"/>
                <a:gd name="T9" fmla="*/ 26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325">
                  <a:moveTo>
                    <a:pt x="267" y="267"/>
                  </a:moveTo>
                  <a:cubicBezTo>
                    <a:pt x="210" y="325"/>
                    <a:pt x="116" y="325"/>
                    <a:pt x="58" y="267"/>
                  </a:cubicBezTo>
                  <a:cubicBezTo>
                    <a:pt x="0" y="209"/>
                    <a:pt x="0" y="116"/>
                    <a:pt x="58" y="58"/>
                  </a:cubicBezTo>
                  <a:cubicBezTo>
                    <a:pt x="116" y="0"/>
                    <a:pt x="210" y="0"/>
                    <a:pt x="267" y="58"/>
                  </a:cubicBezTo>
                  <a:cubicBezTo>
                    <a:pt x="325" y="116"/>
                    <a:pt x="325" y="209"/>
                    <a:pt x="267" y="26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GB" sz="675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Freeform 147"/>
            <p:cNvSpPr>
              <a:spLocks noEditPoints="1"/>
            </p:cNvSpPr>
            <p:nvPr/>
          </p:nvSpPr>
          <p:spPr bwMode="auto">
            <a:xfrm>
              <a:off x="4513433" y="2573503"/>
              <a:ext cx="249468" cy="345530"/>
            </a:xfrm>
            <a:custGeom>
              <a:avLst/>
              <a:gdLst>
                <a:gd name="T0" fmla="*/ 62 w 81"/>
                <a:gd name="T1" fmla="*/ 37 h 112"/>
                <a:gd name="T2" fmla="*/ 74 w 81"/>
                <a:gd name="T3" fmla="*/ 36 h 112"/>
                <a:gd name="T4" fmla="*/ 69 w 81"/>
                <a:gd name="T5" fmla="*/ 43 h 112"/>
                <a:gd name="T6" fmla="*/ 69 w 81"/>
                <a:gd name="T7" fmla="*/ 100 h 112"/>
                <a:gd name="T8" fmla="*/ 12 w 81"/>
                <a:gd name="T9" fmla="*/ 100 h 112"/>
                <a:gd name="T10" fmla="*/ 12 w 81"/>
                <a:gd name="T11" fmla="*/ 43 h 112"/>
                <a:gd name="T12" fmla="*/ 36 w 81"/>
                <a:gd name="T13" fmla="*/ 27 h 112"/>
                <a:gd name="T14" fmla="*/ 29 w 81"/>
                <a:gd name="T15" fmla="*/ 21 h 112"/>
                <a:gd name="T16" fmla="*/ 22 w 81"/>
                <a:gd name="T17" fmla="*/ 12 h 112"/>
                <a:gd name="T18" fmla="*/ 41 w 81"/>
                <a:gd name="T19" fmla="*/ 0 h 112"/>
                <a:gd name="T20" fmla="*/ 59 w 81"/>
                <a:gd name="T21" fmla="*/ 12 h 112"/>
                <a:gd name="T22" fmla="*/ 52 w 81"/>
                <a:gd name="T23" fmla="*/ 21 h 112"/>
                <a:gd name="T24" fmla="*/ 45 w 81"/>
                <a:gd name="T25" fmla="*/ 27 h 112"/>
                <a:gd name="T26" fmla="*/ 29 w 81"/>
                <a:gd name="T27" fmla="*/ 15 h 112"/>
                <a:gd name="T28" fmla="*/ 52 w 81"/>
                <a:gd name="T29" fmla="*/ 14 h 112"/>
                <a:gd name="T30" fmla="*/ 53 w 81"/>
                <a:gd name="T31" fmla="*/ 12 h 112"/>
                <a:gd name="T32" fmla="*/ 41 w 81"/>
                <a:gd name="T33" fmla="*/ 5 h 112"/>
                <a:gd name="T34" fmla="*/ 28 w 81"/>
                <a:gd name="T35" fmla="*/ 12 h 112"/>
                <a:gd name="T36" fmla="*/ 20 w 81"/>
                <a:gd name="T37" fmla="*/ 53 h 112"/>
                <a:gd name="T38" fmla="*/ 27 w 81"/>
                <a:gd name="T39" fmla="*/ 56 h 112"/>
                <a:gd name="T40" fmla="*/ 20 w 81"/>
                <a:gd name="T41" fmla="*/ 53 h 112"/>
                <a:gd name="T42" fmla="*/ 27 w 81"/>
                <a:gd name="T43" fmla="*/ 87 h 112"/>
                <a:gd name="T44" fmla="*/ 20 w 81"/>
                <a:gd name="T45" fmla="*/ 90 h 112"/>
                <a:gd name="T46" fmla="*/ 61 w 81"/>
                <a:gd name="T47" fmla="*/ 90 h 112"/>
                <a:gd name="T48" fmla="*/ 54 w 81"/>
                <a:gd name="T49" fmla="*/ 87 h 112"/>
                <a:gd name="T50" fmla="*/ 61 w 81"/>
                <a:gd name="T51" fmla="*/ 90 h 112"/>
                <a:gd name="T52" fmla="*/ 61 w 81"/>
                <a:gd name="T53" fmla="*/ 70 h 112"/>
                <a:gd name="T54" fmla="*/ 68 w 81"/>
                <a:gd name="T55" fmla="*/ 73 h 112"/>
                <a:gd name="T56" fmla="*/ 42 w 81"/>
                <a:gd name="T57" fmla="*/ 99 h 112"/>
                <a:gd name="T58" fmla="*/ 39 w 81"/>
                <a:gd name="T59" fmla="*/ 92 h 112"/>
                <a:gd name="T60" fmla="*/ 42 w 81"/>
                <a:gd name="T61" fmla="*/ 99 h 112"/>
                <a:gd name="T62" fmla="*/ 20 w 81"/>
                <a:gd name="T63" fmla="*/ 73 h 112"/>
                <a:gd name="T64" fmla="*/ 13 w 81"/>
                <a:gd name="T65" fmla="*/ 70 h 112"/>
                <a:gd name="T66" fmla="*/ 39 w 81"/>
                <a:gd name="T67" fmla="*/ 44 h 112"/>
                <a:gd name="T68" fmla="*/ 42 w 81"/>
                <a:gd name="T69" fmla="*/ 51 h 112"/>
                <a:gd name="T70" fmla="*/ 39 w 81"/>
                <a:gd name="T71" fmla="*/ 44 h 112"/>
                <a:gd name="T72" fmla="*/ 45 w 81"/>
                <a:gd name="T73" fmla="*/ 68 h 112"/>
                <a:gd name="T74" fmla="*/ 54 w 81"/>
                <a:gd name="T75" fmla="*/ 49 h 112"/>
                <a:gd name="T76" fmla="*/ 38 w 81"/>
                <a:gd name="T77" fmla="*/ 67 h 112"/>
                <a:gd name="T78" fmla="*/ 43 w 81"/>
                <a:gd name="T79" fmla="*/ 78 h 112"/>
                <a:gd name="T80" fmla="*/ 58 w 81"/>
                <a:gd name="T81" fmla="*/ 82 h 112"/>
                <a:gd name="T82" fmla="*/ 46 w 81"/>
                <a:gd name="T83" fmla="*/ 73 h 112"/>
                <a:gd name="T84" fmla="*/ 61 w 81"/>
                <a:gd name="T85" fmla="*/ 51 h 112"/>
                <a:gd name="T86" fmla="*/ 20 w 81"/>
                <a:gd name="T87" fmla="*/ 51 h 112"/>
                <a:gd name="T88" fmla="*/ 20 w 81"/>
                <a:gd name="T89" fmla="*/ 92 h 112"/>
                <a:gd name="T90" fmla="*/ 61 w 81"/>
                <a:gd name="T91" fmla="*/ 92 h 112"/>
                <a:gd name="T92" fmla="*/ 61 w 81"/>
                <a:gd name="T93" fmla="*/ 51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1" h="112">
                  <a:moveTo>
                    <a:pt x="45" y="31"/>
                  </a:moveTo>
                  <a:cubicBezTo>
                    <a:pt x="51" y="32"/>
                    <a:pt x="57" y="34"/>
                    <a:pt x="62" y="37"/>
                  </a:cubicBezTo>
                  <a:cubicBezTo>
                    <a:pt x="68" y="31"/>
                    <a:pt x="68" y="31"/>
                    <a:pt x="68" y="31"/>
                  </a:cubicBezTo>
                  <a:cubicBezTo>
                    <a:pt x="74" y="36"/>
                    <a:pt x="74" y="36"/>
                    <a:pt x="74" y="36"/>
                  </a:cubicBezTo>
                  <a:cubicBezTo>
                    <a:pt x="69" y="42"/>
                    <a:pt x="69" y="42"/>
                    <a:pt x="69" y="42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77" y="50"/>
                    <a:pt x="81" y="60"/>
                    <a:pt x="81" y="72"/>
                  </a:cubicBezTo>
                  <a:cubicBezTo>
                    <a:pt x="81" y="83"/>
                    <a:pt x="77" y="93"/>
                    <a:pt x="69" y="100"/>
                  </a:cubicBezTo>
                  <a:cubicBezTo>
                    <a:pt x="62" y="108"/>
                    <a:pt x="52" y="112"/>
                    <a:pt x="41" y="112"/>
                  </a:cubicBezTo>
                  <a:cubicBezTo>
                    <a:pt x="29" y="112"/>
                    <a:pt x="19" y="108"/>
                    <a:pt x="12" y="100"/>
                  </a:cubicBezTo>
                  <a:cubicBezTo>
                    <a:pt x="5" y="93"/>
                    <a:pt x="0" y="83"/>
                    <a:pt x="0" y="72"/>
                  </a:cubicBezTo>
                  <a:cubicBezTo>
                    <a:pt x="0" y="60"/>
                    <a:pt x="5" y="50"/>
                    <a:pt x="12" y="43"/>
                  </a:cubicBezTo>
                  <a:cubicBezTo>
                    <a:pt x="18" y="37"/>
                    <a:pt x="27" y="32"/>
                    <a:pt x="36" y="31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29" y="27"/>
                    <a:pt x="29" y="27"/>
                    <a:pt x="29" y="27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8" y="21"/>
                  </a:cubicBezTo>
                  <a:cubicBezTo>
                    <a:pt x="25" y="19"/>
                    <a:pt x="22" y="15"/>
                    <a:pt x="22" y="12"/>
                  </a:cubicBezTo>
                  <a:cubicBezTo>
                    <a:pt x="22" y="8"/>
                    <a:pt x="25" y="5"/>
                    <a:pt x="28" y="3"/>
                  </a:cubicBezTo>
                  <a:cubicBezTo>
                    <a:pt x="32" y="1"/>
                    <a:pt x="36" y="0"/>
                    <a:pt x="41" y="0"/>
                  </a:cubicBezTo>
                  <a:cubicBezTo>
                    <a:pt x="45" y="0"/>
                    <a:pt x="50" y="1"/>
                    <a:pt x="53" y="3"/>
                  </a:cubicBezTo>
                  <a:cubicBezTo>
                    <a:pt x="57" y="5"/>
                    <a:pt x="59" y="8"/>
                    <a:pt x="59" y="12"/>
                  </a:cubicBezTo>
                  <a:cubicBezTo>
                    <a:pt x="59" y="15"/>
                    <a:pt x="57" y="19"/>
                    <a:pt x="53" y="21"/>
                  </a:cubicBezTo>
                  <a:cubicBezTo>
                    <a:pt x="53" y="21"/>
                    <a:pt x="52" y="21"/>
                    <a:pt x="52" y="21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31"/>
                    <a:pt x="45" y="31"/>
                    <a:pt x="45" y="31"/>
                  </a:cubicBezTo>
                  <a:close/>
                  <a:moveTo>
                    <a:pt x="29" y="15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3" y="14"/>
                    <a:pt x="53" y="13"/>
                    <a:pt x="53" y="12"/>
                  </a:cubicBezTo>
                  <a:cubicBezTo>
                    <a:pt x="53" y="10"/>
                    <a:pt x="52" y="9"/>
                    <a:pt x="50" y="8"/>
                  </a:cubicBezTo>
                  <a:cubicBezTo>
                    <a:pt x="48" y="6"/>
                    <a:pt x="44" y="5"/>
                    <a:pt x="41" y="5"/>
                  </a:cubicBezTo>
                  <a:cubicBezTo>
                    <a:pt x="37" y="5"/>
                    <a:pt x="33" y="6"/>
                    <a:pt x="31" y="8"/>
                  </a:cubicBezTo>
                  <a:cubicBezTo>
                    <a:pt x="29" y="9"/>
                    <a:pt x="28" y="10"/>
                    <a:pt x="28" y="12"/>
                  </a:cubicBezTo>
                  <a:cubicBezTo>
                    <a:pt x="28" y="13"/>
                    <a:pt x="28" y="14"/>
                    <a:pt x="29" y="15"/>
                  </a:cubicBezTo>
                  <a:close/>
                  <a:moveTo>
                    <a:pt x="20" y="53"/>
                  </a:moveTo>
                  <a:cubicBezTo>
                    <a:pt x="25" y="58"/>
                    <a:pt x="25" y="58"/>
                    <a:pt x="25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0" y="53"/>
                    <a:pt x="20" y="53"/>
                    <a:pt x="20" y="53"/>
                  </a:cubicBezTo>
                  <a:close/>
                  <a:moveTo>
                    <a:pt x="22" y="92"/>
                  </a:moveTo>
                  <a:cubicBezTo>
                    <a:pt x="27" y="87"/>
                    <a:pt x="27" y="87"/>
                    <a:pt x="27" y="87"/>
                  </a:cubicBezTo>
                  <a:cubicBezTo>
                    <a:pt x="25" y="85"/>
                    <a:pt x="25" y="85"/>
                    <a:pt x="25" y="85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22" y="92"/>
                    <a:pt x="22" y="92"/>
                    <a:pt x="22" y="92"/>
                  </a:cubicBezTo>
                  <a:close/>
                  <a:moveTo>
                    <a:pt x="61" y="90"/>
                  </a:moveTo>
                  <a:cubicBezTo>
                    <a:pt x="56" y="85"/>
                    <a:pt x="56" y="85"/>
                    <a:pt x="56" y="85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9" y="92"/>
                    <a:pt x="59" y="92"/>
                    <a:pt x="59" y="92"/>
                  </a:cubicBezTo>
                  <a:cubicBezTo>
                    <a:pt x="61" y="90"/>
                    <a:pt x="61" y="90"/>
                    <a:pt x="61" y="90"/>
                  </a:cubicBezTo>
                  <a:close/>
                  <a:moveTo>
                    <a:pt x="68" y="70"/>
                  </a:moveTo>
                  <a:cubicBezTo>
                    <a:pt x="61" y="70"/>
                    <a:pt x="61" y="70"/>
                    <a:pt x="61" y="70"/>
                  </a:cubicBezTo>
                  <a:cubicBezTo>
                    <a:pt x="61" y="73"/>
                    <a:pt x="61" y="73"/>
                    <a:pt x="61" y="73"/>
                  </a:cubicBezTo>
                  <a:cubicBezTo>
                    <a:pt x="68" y="73"/>
                    <a:pt x="68" y="73"/>
                    <a:pt x="68" y="73"/>
                  </a:cubicBezTo>
                  <a:cubicBezTo>
                    <a:pt x="68" y="70"/>
                    <a:pt x="68" y="70"/>
                    <a:pt x="68" y="70"/>
                  </a:cubicBezTo>
                  <a:close/>
                  <a:moveTo>
                    <a:pt x="42" y="99"/>
                  </a:moveTo>
                  <a:cubicBezTo>
                    <a:pt x="42" y="92"/>
                    <a:pt x="42" y="92"/>
                    <a:pt x="42" y="92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42" y="99"/>
                    <a:pt x="42" y="99"/>
                    <a:pt x="42" y="99"/>
                  </a:cubicBezTo>
                  <a:close/>
                  <a:moveTo>
                    <a:pt x="13" y="73"/>
                  </a:moveTo>
                  <a:cubicBezTo>
                    <a:pt x="20" y="73"/>
                    <a:pt x="20" y="73"/>
                    <a:pt x="20" y="73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3" y="73"/>
                    <a:pt x="13" y="73"/>
                    <a:pt x="13" y="73"/>
                  </a:cubicBezTo>
                  <a:close/>
                  <a:moveTo>
                    <a:pt x="39" y="44"/>
                  </a:moveTo>
                  <a:cubicBezTo>
                    <a:pt x="39" y="51"/>
                    <a:pt x="39" y="51"/>
                    <a:pt x="39" y="51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39" y="44"/>
                    <a:pt x="39" y="44"/>
                    <a:pt x="39" y="44"/>
                  </a:cubicBezTo>
                  <a:close/>
                  <a:moveTo>
                    <a:pt x="46" y="70"/>
                  </a:moveTo>
                  <a:cubicBezTo>
                    <a:pt x="45" y="69"/>
                    <a:pt x="45" y="69"/>
                    <a:pt x="45" y="68"/>
                  </a:cubicBezTo>
                  <a:cubicBezTo>
                    <a:pt x="49" y="63"/>
                    <a:pt x="53" y="57"/>
                    <a:pt x="57" y="51"/>
                  </a:cubicBezTo>
                  <a:cubicBezTo>
                    <a:pt x="56" y="50"/>
                    <a:pt x="55" y="49"/>
                    <a:pt x="54" y="49"/>
                  </a:cubicBezTo>
                  <a:cubicBezTo>
                    <a:pt x="49" y="54"/>
                    <a:pt x="45" y="60"/>
                    <a:pt x="41" y="67"/>
                  </a:cubicBezTo>
                  <a:cubicBezTo>
                    <a:pt x="40" y="66"/>
                    <a:pt x="39" y="66"/>
                    <a:pt x="38" y="67"/>
                  </a:cubicBezTo>
                  <a:cubicBezTo>
                    <a:pt x="35" y="68"/>
                    <a:pt x="33" y="72"/>
                    <a:pt x="35" y="75"/>
                  </a:cubicBezTo>
                  <a:cubicBezTo>
                    <a:pt x="36" y="78"/>
                    <a:pt x="40" y="79"/>
                    <a:pt x="43" y="78"/>
                  </a:cubicBezTo>
                  <a:cubicBezTo>
                    <a:pt x="43" y="78"/>
                    <a:pt x="43" y="77"/>
                    <a:pt x="44" y="77"/>
                  </a:cubicBezTo>
                  <a:cubicBezTo>
                    <a:pt x="48" y="79"/>
                    <a:pt x="53" y="81"/>
                    <a:pt x="58" y="82"/>
                  </a:cubicBezTo>
                  <a:cubicBezTo>
                    <a:pt x="58" y="80"/>
                    <a:pt x="59" y="79"/>
                    <a:pt x="59" y="78"/>
                  </a:cubicBezTo>
                  <a:cubicBezTo>
                    <a:pt x="55" y="76"/>
                    <a:pt x="51" y="74"/>
                    <a:pt x="46" y="73"/>
                  </a:cubicBezTo>
                  <a:cubicBezTo>
                    <a:pt x="46" y="72"/>
                    <a:pt x="46" y="71"/>
                    <a:pt x="46" y="70"/>
                  </a:cubicBezTo>
                  <a:close/>
                  <a:moveTo>
                    <a:pt x="61" y="51"/>
                  </a:moveTo>
                  <a:cubicBezTo>
                    <a:pt x="56" y="45"/>
                    <a:pt x="49" y="42"/>
                    <a:pt x="41" y="42"/>
                  </a:cubicBezTo>
                  <a:cubicBezTo>
                    <a:pt x="32" y="42"/>
                    <a:pt x="25" y="45"/>
                    <a:pt x="20" y="51"/>
                  </a:cubicBezTo>
                  <a:cubicBezTo>
                    <a:pt x="14" y="56"/>
                    <a:pt x="11" y="63"/>
                    <a:pt x="11" y="72"/>
                  </a:cubicBezTo>
                  <a:cubicBezTo>
                    <a:pt x="11" y="80"/>
                    <a:pt x="14" y="87"/>
                    <a:pt x="20" y="92"/>
                  </a:cubicBezTo>
                  <a:cubicBezTo>
                    <a:pt x="25" y="98"/>
                    <a:pt x="32" y="101"/>
                    <a:pt x="41" y="101"/>
                  </a:cubicBezTo>
                  <a:cubicBezTo>
                    <a:pt x="49" y="101"/>
                    <a:pt x="56" y="98"/>
                    <a:pt x="61" y="92"/>
                  </a:cubicBezTo>
                  <a:cubicBezTo>
                    <a:pt x="67" y="87"/>
                    <a:pt x="70" y="80"/>
                    <a:pt x="70" y="72"/>
                  </a:cubicBezTo>
                  <a:cubicBezTo>
                    <a:pt x="70" y="63"/>
                    <a:pt x="67" y="56"/>
                    <a:pt x="61" y="5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75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Freeform 148"/>
            <p:cNvSpPr>
              <a:spLocks noEditPoints="1"/>
            </p:cNvSpPr>
            <p:nvPr/>
          </p:nvSpPr>
          <p:spPr bwMode="auto">
            <a:xfrm>
              <a:off x="8088833" y="4114063"/>
              <a:ext cx="237999" cy="265241"/>
            </a:xfrm>
            <a:custGeom>
              <a:avLst/>
              <a:gdLst>
                <a:gd name="T0" fmla="*/ 13 w 77"/>
                <a:gd name="T1" fmla="*/ 8 h 86"/>
                <a:gd name="T2" fmla="*/ 38 w 77"/>
                <a:gd name="T3" fmla="*/ 1 h 86"/>
                <a:gd name="T4" fmla="*/ 59 w 77"/>
                <a:gd name="T5" fmla="*/ 13 h 86"/>
                <a:gd name="T6" fmla="*/ 66 w 77"/>
                <a:gd name="T7" fmla="*/ 38 h 86"/>
                <a:gd name="T8" fmla="*/ 58 w 77"/>
                <a:gd name="T9" fmla="*/ 55 h 86"/>
                <a:gd name="T10" fmla="*/ 64 w 77"/>
                <a:gd name="T11" fmla="*/ 59 h 86"/>
                <a:gd name="T12" fmla="*/ 74 w 77"/>
                <a:gd name="T13" fmla="*/ 72 h 86"/>
                <a:gd name="T14" fmla="*/ 73 w 77"/>
                <a:gd name="T15" fmla="*/ 84 h 86"/>
                <a:gd name="T16" fmla="*/ 73 w 77"/>
                <a:gd name="T17" fmla="*/ 84 h 86"/>
                <a:gd name="T18" fmla="*/ 62 w 77"/>
                <a:gd name="T19" fmla="*/ 82 h 86"/>
                <a:gd name="T20" fmla="*/ 51 w 77"/>
                <a:gd name="T21" fmla="*/ 68 h 86"/>
                <a:gd name="T22" fmla="*/ 49 w 77"/>
                <a:gd name="T23" fmla="*/ 63 h 86"/>
                <a:gd name="T24" fmla="*/ 30 w 77"/>
                <a:gd name="T25" fmla="*/ 66 h 86"/>
                <a:gd name="T26" fmla="*/ 8 w 77"/>
                <a:gd name="T27" fmla="*/ 54 h 86"/>
                <a:gd name="T28" fmla="*/ 1 w 77"/>
                <a:gd name="T29" fmla="*/ 30 h 86"/>
                <a:gd name="T30" fmla="*/ 13 w 77"/>
                <a:gd name="T31" fmla="*/ 8 h 86"/>
                <a:gd name="T32" fmla="*/ 30 w 77"/>
                <a:gd name="T33" fmla="*/ 49 h 86"/>
                <a:gd name="T34" fmla="*/ 38 w 77"/>
                <a:gd name="T35" fmla="*/ 49 h 86"/>
                <a:gd name="T36" fmla="*/ 38 w 77"/>
                <a:gd name="T37" fmla="*/ 40 h 86"/>
                <a:gd name="T38" fmla="*/ 47 w 77"/>
                <a:gd name="T39" fmla="*/ 40 h 86"/>
                <a:gd name="T40" fmla="*/ 47 w 77"/>
                <a:gd name="T41" fmla="*/ 32 h 86"/>
                <a:gd name="T42" fmla="*/ 38 w 77"/>
                <a:gd name="T43" fmla="*/ 32 h 86"/>
                <a:gd name="T44" fmla="*/ 38 w 77"/>
                <a:gd name="T45" fmla="*/ 23 h 86"/>
                <a:gd name="T46" fmla="*/ 30 w 77"/>
                <a:gd name="T47" fmla="*/ 23 h 86"/>
                <a:gd name="T48" fmla="*/ 30 w 77"/>
                <a:gd name="T49" fmla="*/ 32 h 86"/>
                <a:gd name="T50" fmla="*/ 21 w 77"/>
                <a:gd name="T51" fmla="*/ 32 h 86"/>
                <a:gd name="T52" fmla="*/ 21 w 77"/>
                <a:gd name="T53" fmla="*/ 40 h 86"/>
                <a:gd name="T54" fmla="*/ 30 w 77"/>
                <a:gd name="T55" fmla="*/ 40 h 86"/>
                <a:gd name="T56" fmla="*/ 30 w 77"/>
                <a:gd name="T57" fmla="*/ 49 h 86"/>
                <a:gd name="T58" fmla="*/ 18 w 77"/>
                <a:gd name="T59" fmla="*/ 36 h 86"/>
                <a:gd name="T60" fmla="*/ 43 w 77"/>
                <a:gd name="T61" fmla="*/ 19 h 86"/>
                <a:gd name="T62" fmla="*/ 18 w 77"/>
                <a:gd name="T63" fmla="*/ 36 h 86"/>
                <a:gd name="T64" fmla="*/ 36 w 77"/>
                <a:gd name="T65" fmla="*/ 12 h 86"/>
                <a:gd name="T66" fmla="*/ 20 w 77"/>
                <a:gd name="T67" fmla="*/ 16 h 86"/>
                <a:gd name="T68" fmla="*/ 12 w 77"/>
                <a:gd name="T69" fmla="*/ 31 h 86"/>
                <a:gd name="T70" fmla="*/ 16 w 77"/>
                <a:gd name="T71" fmla="*/ 47 h 86"/>
                <a:gd name="T72" fmla="*/ 31 w 77"/>
                <a:gd name="T73" fmla="*/ 55 h 86"/>
                <a:gd name="T74" fmla="*/ 47 w 77"/>
                <a:gd name="T75" fmla="*/ 51 h 86"/>
                <a:gd name="T76" fmla="*/ 55 w 77"/>
                <a:gd name="T77" fmla="*/ 36 h 86"/>
                <a:gd name="T78" fmla="*/ 51 w 77"/>
                <a:gd name="T79" fmla="*/ 20 h 86"/>
                <a:gd name="T80" fmla="*/ 36 w 77"/>
                <a:gd name="T81" fmla="*/ 1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7" h="86">
                  <a:moveTo>
                    <a:pt x="13" y="8"/>
                  </a:moveTo>
                  <a:cubicBezTo>
                    <a:pt x="20" y="2"/>
                    <a:pt x="29" y="0"/>
                    <a:pt x="38" y="1"/>
                  </a:cubicBezTo>
                  <a:cubicBezTo>
                    <a:pt x="46" y="2"/>
                    <a:pt x="54" y="6"/>
                    <a:pt x="59" y="13"/>
                  </a:cubicBezTo>
                  <a:cubicBezTo>
                    <a:pt x="65" y="21"/>
                    <a:pt x="67" y="29"/>
                    <a:pt x="66" y="38"/>
                  </a:cubicBezTo>
                  <a:cubicBezTo>
                    <a:pt x="65" y="44"/>
                    <a:pt x="63" y="50"/>
                    <a:pt x="58" y="55"/>
                  </a:cubicBezTo>
                  <a:cubicBezTo>
                    <a:pt x="60" y="56"/>
                    <a:pt x="62" y="57"/>
                    <a:pt x="64" y="59"/>
                  </a:cubicBezTo>
                  <a:cubicBezTo>
                    <a:pt x="74" y="72"/>
                    <a:pt x="74" y="72"/>
                    <a:pt x="74" y="72"/>
                  </a:cubicBezTo>
                  <a:cubicBezTo>
                    <a:pt x="77" y="76"/>
                    <a:pt x="76" y="81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69" y="86"/>
                    <a:pt x="64" y="86"/>
                    <a:pt x="62" y="82"/>
                  </a:cubicBezTo>
                  <a:cubicBezTo>
                    <a:pt x="51" y="68"/>
                    <a:pt x="51" y="68"/>
                    <a:pt x="51" y="68"/>
                  </a:cubicBezTo>
                  <a:cubicBezTo>
                    <a:pt x="50" y="67"/>
                    <a:pt x="49" y="65"/>
                    <a:pt x="49" y="63"/>
                  </a:cubicBezTo>
                  <a:cubicBezTo>
                    <a:pt x="43" y="66"/>
                    <a:pt x="36" y="67"/>
                    <a:pt x="30" y="66"/>
                  </a:cubicBezTo>
                  <a:cubicBezTo>
                    <a:pt x="21" y="65"/>
                    <a:pt x="13" y="61"/>
                    <a:pt x="8" y="54"/>
                  </a:cubicBezTo>
                  <a:cubicBezTo>
                    <a:pt x="2" y="47"/>
                    <a:pt x="0" y="38"/>
                    <a:pt x="1" y="30"/>
                  </a:cubicBezTo>
                  <a:cubicBezTo>
                    <a:pt x="2" y="21"/>
                    <a:pt x="6" y="13"/>
                    <a:pt x="13" y="8"/>
                  </a:cubicBezTo>
                  <a:close/>
                  <a:moveTo>
                    <a:pt x="30" y="49"/>
                  </a:moveTo>
                  <a:cubicBezTo>
                    <a:pt x="38" y="49"/>
                    <a:pt x="38" y="49"/>
                    <a:pt x="38" y="49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9"/>
                    <a:pt x="30" y="49"/>
                    <a:pt x="30" y="49"/>
                  </a:cubicBezTo>
                  <a:close/>
                  <a:moveTo>
                    <a:pt x="18" y="36"/>
                  </a:moveTo>
                  <a:cubicBezTo>
                    <a:pt x="22" y="26"/>
                    <a:pt x="31" y="21"/>
                    <a:pt x="43" y="19"/>
                  </a:cubicBezTo>
                  <a:cubicBezTo>
                    <a:pt x="31" y="11"/>
                    <a:pt x="16" y="22"/>
                    <a:pt x="18" y="36"/>
                  </a:cubicBezTo>
                  <a:close/>
                  <a:moveTo>
                    <a:pt x="36" y="12"/>
                  </a:moveTo>
                  <a:cubicBezTo>
                    <a:pt x="31" y="11"/>
                    <a:pt x="25" y="13"/>
                    <a:pt x="20" y="16"/>
                  </a:cubicBezTo>
                  <a:cubicBezTo>
                    <a:pt x="15" y="20"/>
                    <a:pt x="13" y="25"/>
                    <a:pt x="12" y="31"/>
                  </a:cubicBezTo>
                  <a:cubicBezTo>
                    <a:pt x="11" y="37"/>
                    <a:pt x="13" y="42"/>
                    <a:pt x="16" y="47"/>
                  </a:cubicBezTo>
                  <a:cubicBezTo>
                    <a:pt x="20" y="52"/>
                    <a:pt x="25" y="55"/>
                    <a:pt x="31" y="55"/>
                  </a:cubicBezTo>
                  <a:cubicBezTo>
                    <a:pt x="36" y="56"/>
                    <a:pt x="42" y="55"/>
                    <a:pt x="47" y="51"/>
                  </a:cubicBezTo>
                  <a:cubicBezTo>
                    <a:pt x="52" y="47"/>
                    <a:pt x="55" y="42"/>
                    <a:pt x="55" y="36"/>
                  </a:cubicBezTo>
                  <a:cubicBezTo>
                    <a:pt x="56" y="31"/>
                    <a:pt x="54" y="25"/>
                    <a:pt x="51" y="20"/>
                  </a:cubicBezTo>
                  <a:cubicBezTo>
                    <a:pt x="47" y="15"/>
                    <a:pt x="42" y="13"/>
                    <a:pt x="36" y="1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75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Freeform 149"/>
            <p:cNvSpPr>
              <a:spLocks noEditPoints="1"/>
            </p:cNvSpPr>
            <p:nvPr/>
          </p:nvSpPr>
          <p:spPr bwMode="auto">
            <a:xfrm>
              <a:off x="3684009" y="3154356"/>
              <a:ext cx="299649" cy="299650"/>
            </a:xfrm>
            <a:custGeom>
              <a:avLst/>
              <a:gdLst>
                <a:gd name="T0" fmla="*/ 42 w 97"/>
                <a:gd name="T1" fmla="*/ 14 h 97"/>
                <a:gd name="T2" fmla="*/ 55 w 97"/>
                <a:gd name="T3" fmla="*/ 14 h 97"/>
                <a:gd name="T4" fmla="*/ 48 w 97"/>
                <a:gd name="T5" fmla="*/ 0 h 97"/>
                <a:gd name="T6" fmla="*/ 42 w 97"/>
                <a:gd name="T7" fmla="*/ 14 h 97"/>
                <a:gd name="T8" fmla="*/ 49 w 97"/>
                <a:gd name="T9" fmla="*/ 18 h 97"/>
                <a:gd name="T10" fmla="*/ 79 w 97"/>
                <a:gd name="T11" fmla="*/ 48 h 97"/>
                <a:gd name="T12" fmla="*/ 49 w 97"/>
                <a:gd name="T13" fmla="*/ 79 h 97"/>
                <a:gd name="T14" fmla="*/ 18 w 97"/>
                <a:gd name="T15" fmla="*/ 48 h 97"/>
                <a:gd name="T16" fmla="*/ 49 w 97"/>
                <a:gd name="T17" fmla="*/ 18 h 97"/>
                <a:gd name="T18" fmla="*/ 60 w 97"/>
                <a:gd name="T19" fmla="*/ 15 h 97"/>
                <a:gd name="T20" fmla="*/ 71 w 97"/>
                <a:gd name="T21" fmla="*/ 22 h 97"/>
                <a:gd name="T22" fmla="*/ 73 w 97"/>
                <a:gd name="T23" fmla="*/ 6 h 97"/>
                <a:gd name="T24" fmla="*/ 60 w 97"/>
                <a:gd name="T25" fmla="*/ 15 h 97"/>
                <a:gd name="T26" fmla="*/ 75 w 97"/>
                <a:gd name="T27" fmla="*/ 25 h 97"/>
                <a:gd name="T28" fmla="*/ 81 w 97"/>
                <a:gd name="T29" fmla="*/ 36 h 97"/>
                <a:gd name="T30" fmla="*/ 91 w 97"/>
                <a:gd name="T31" fmla="*/ 24 h 97"/>
                <a:gd name="T32" fmla="*/ 75 w 97"/>
                <a:gd name="T33" fmla="*/ 25 h 97"/>
                <a:gd name="T34" fmla="*/ 83 w 97"/>
                <a:gd name="T35" fmla="*/ 42 h 97"/>
                <a:gd name="T36" fmla="*/ 83 w 97"/>
                <a:gd name="T37" fmla="*/ 54 h 97"/>
                <a:gd name="T38" fmla="*/ 97 w 97"/>
                <a:gd name="T39" fmla="*/ 48 h 97"/>
                <a:gd name="T40" fmla="*/ 83 w 97"/>
                <a:gd name="T41" fmla="*/ 42 h 97"/>
                <a:gd name="T42" fmla="*/ 82 w 97"/>
                <a:gd name="T43" fmla="*/ 60 h 97"/>
                <a:gd name="T44" fmla="*/ 75 w 97"/>
                <a:gd name="T45" fmla="*/ 71 h 97"/>
                <a:gd name="T46" fmla="*/ 91 w 97"/>
                <a:gd name="T47" fmla="*/ 72 h 97"/>
                <a:gd name="T48" fmla="*/ 82 w 97"/>
                <a:gd name="T49" fmla="*/ 60 h 97"/>
                <a:gd name="T50" fmla="*/ 72 w 97"/>
                <a:gd name="T51" fmla="*/ 75 h 97"/>
                <a:gd name="T52" fmla="*/ 61 w 97"/>
                <a:gd name="T53" fmla="*/ 81 h 97"/>
                <a:gd name="T54" fmla="*/ 73 w 97"/>
                <a:gd name="T55" fmla="*/ 90 h 97"/>
                <a:gd name="T56" fmla="*/ 72 w 97"/>
                <a:gd name="T57" fmla="*/ 75 h 97"/>
                <a:gd name="T58" fmla="*/ 55 w 97"/>
                <a:gd name="T59" fmla="*/ 83 h 97"/>
                <a:gd name="T60" fmla="*/ 43 w 97"/>
                <a:gd name="T61" fmla="*/ 83 h 97"/>
                <a:gd name="T62" fmla="*/ 49 w 97"/>
                <a:gd name="T63" fmla="*/ 97 h 97"/>
                <a:gd name="T64" fmla="*/ 55 w 97"/>
                <a:gd name="T65" fmla="*/ 83 h 97"/>
                <a:gd name="T66" fmla="*/ 37 w 97"/>
                <a:gd name="T67" fmla="*/ 81 h 97"/>
                <a:gd name="T68" fmla="*/ 26 w 97"/>
                <a:gd name="T69" fmla="*/ 75 h 97"/>
                <a:gd name="T70" fmla="*/ 25 w 97"/>
                <a:gd name="T71" fmla="*/ 91 h 97"/>
                <a:gd name="T72" fmla="*/ 37 w 97"/>
                <a:gd name="T73" fmla="*/ 81 h 97"/>
                <a:gd name="T74" fmla="*/ 22 w 97"/>
                <a:gd name="T75" fmla="*/ 71 h 97"/>
                <a:gd name="T76" fmla="*/ 16 w 97"/>
                <a:gd name="T77" fmla="*/ 60 h 97"/>
                <a:gd name="T78" fmla="*/ 7 w 97"/>
                <a:gd name="T79" fmla="*/ 73 h 97"/>
                <a:gd name="T80" fmla="*/ 22 w 97"/>
                <a:gd name="T81" fmla="*/ 71 h 97"/>
                <a:gd name="T82" fmla="*/ 14 w 97"/>
                <a:gd name="T83" fmla="*/ 55 h 97"/>
                <a:gd name="T84" fmla="*/ 14 w 97"/>
                <a:gd name="T85" fmla="*/ 42 h 97"/>
                <a:gd name="T86" fmla="*/ 0 w 97"/>
                <a:gd name="T87" fmla="*/ 49 h 97"/>
                <a:gd name="T88" fmla="*/ 14 w 97"/>
                <a:gd name="T89" fmla="*/ 55 h 97"/>
                <a:gd name="T90" fmla="*/ 15 w 97"/>
                <a:gd name="T91" fmla="*/ 37 h 97"/>
                <a:gd name="T92" fmla="*/ 22 w 97"/>
                <a:gd name="T93" fmla="*/ 26 h 97"/>
                <a:gd name="T94" fmla="*/ 6 w 97"/>
                <a:gd name="T95" fmla="*/ 24 h 97"/>
                <a:gd name="T96" fmla="*/ 15 w 97"/>
                <a:gd name="T97" fmla="*/ 37 h 97"/>
                <a:gd name="T98" fmla="*/ 26 w 97"/>
                <a:gd name="T99" fmla="*/ 22 h 97"/>
                <a:gd name="T100" fmla="*/ 37 w 97"/>
                <a:gd name="T101" fmla="*/ 16 h 97"/>
                <a:gd name="T102" fmla="*/ 24 w 97"/>
                <a:gd name="T103" fmla="*/ 6 h 97"/>
                <a:gd name="T104" fmla="*/ 26 w 97"/>
                <a:gd name="T105" fmla="*/ 2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" h="97">
                  <a:moveTo>
                    <a:pt x="42" y="14"/>
                  </a:moveTo>
                  <a:cubicBezTo>
                    <a:pt x="55" y="14"/>
                    <a:pt x="55" y="14"/>
                    <a:pt x="55" y="14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9" y="18"/>
                  </a:moveTo>
                  <a:cubicBezTo>
                    <a:pt x="65" y="18"/>
                    <a:pt x="79" y="31"/>
                    <a:pt x="79" y="48"/>
                  </a:cubicBezTo>
                  <a:cubicBezTo>
                    <a:pt x="79" y="65"/>
                    <a:pt x="65" y="79"/>
                    <a:pt x="49" y="79"/>
                  </a:cubicBezTo>
                  <a:cubicBezTo>
                    <a:pt x="32" y="79"/>
                    <a:pt x="18" y="65"/>
                    <a:pt x="18" y="48"/>
                  </a:cubicBezTo>
                  <a:cubicBezTo>
                    <a:pt x="18" y="31"/>
                    <a:pt x="32" y="18"/>
                    <a:pt x="49" y="18"/>
                  </a:cubicBezTo>
                  <a:close/>
                  <a:moveTo>
                    <a:pt x="60" y="15"/>
                  </a:moveTo>
                  <a:cubicBezTo>
                    <a:pt x="71" y="22"/>
                    <a:pt x="71" y="22"/>
                    <a:pt x="71" y="22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75" y="25"/>
                  </a:moveTo>
                  <a:cubicBezTo>
                    <a:pt x="81" y="36"/>
                    <a:pt x="81" y="36"/>
                    <a:pt x="81" y="36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75" y="25"/>
                    <a:pt x="75" y="25"/>
                    <a:pt x="75" y="25"/>
                  </a:cubicBezTo>
                  <a:close/>
                  <a:moveTo>
                    <a:pt x="83" y="42"/>
                  </a:moveTo>
                  <a:cubicBezTo>
                    <a:pt x="83" y="54"/>
                    <a:pt x="83" y="54"/>
                    <a:pt x="83" y="54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83" y="42"/>
                    <a:pt x="83" y="42"/>
                    <a:pt x="83" y="42"/>
                  </a:cubicBezTo>
                  <a:close/>
                  <a:moveTo>
                    <a:pt x="82" y="60"/>
                  </a:moveTo>
                  <a:cubicBezTo>
                    <a:pt x="75" y="71"/>
                    <a:pt x="75" y="71"/>
                    <a:pt x="75" y="71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82" y="60"/>
                    <a:pt x="82" y="60"/>
                    <a:pt x="82" y="60"/>
                  </a:cubicBezTo>
                  <a:close/>
                  <a:moveTo>
                    <a:pt x="72" y="75"/>
                  </a:moveTo>
                  <a:cubicBezTo>
                    <a:pt x="61" y="81"/>
                    <a:pt x="61" y="81"/>
                    <a:pt x="61" y="81"/>
                  </a:cubicBezTo>
                  <a:cubicBezTo>
                    <a:pt x="73" y="90"/>
                    <a:pt x="73" y="90"/>
                    <a:pt x="73" y="90"/>
                  </a:cubicBezTo>
                  <a:cubicBezTo>
                    <a:pt x="72" y="75"/>
                    <a:pt x="72" y="75"/>
                    <a:pt x="72" y="75"/>
                  </a:cubicBezTo>
                  <a:close/>
                  <a:moveTo>
                    <a:pt x="55" y="83"/>
                  </a:moveTo>
                  <a:cubicBezTo>
                    <a:pt x="43" y="83"/>
                    <a:pt x="43" y="83"/>
                    <a:pt x="43" y="83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5" y="83"/>
                    <a:pt x="55" y="83"/>
                    <a:pt x="55" y="83"/>
                  </a:cubicBezTo>
                  <a:close/>
                  <a:moveTo>
                    <a:pt x="37" y="81"/>
                  </a:moveTo>
                  <a:cubicBezTo>
                    <a:pt x="26" y="75"/>
                    <a:pt x="26" y="75"/>
                    <a:pt x="26" y="75"/>
                  </a:cubicBezTo>
                  <a:cubicBezTo>
                    <a:pt x="25" y="91"/>
                    <a:pt x="25" y="91"/>
                    <a:pt x="25" y="91"/>
                  </a:cubicBezTo>
                  <a:cubicBezTo>
                    <a:pt x="37" y="81"/>
                    <a:pt x="37" y="81"/>
                    <a:pt x="37" y="81"/>
                  </a:cubicBezTo>
                  <a:close/>
                  <a:moveTo>
                    <a:pt x="22" y="71"/>
                  </a:moveTo>
                  <a:cubicBezTo>
                    <a:pt x="16" y="60"/>
                    <a:pt x="16" y="60"/>
                    <a:pt x="16" y="60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22" y="71"/>
                    <a:pt x="22" y="71"/>
                    <a:pt x="22" y="71"/>
                  </a:cubicBezTo>
                  <a:close/>
                  <a:moveTo>
                    <a:pt x="14" y="55"/>
                  </a:moveTo>
                  <a:cubicBezTo>
                    <a:pt x="14" y="42"/>
                    <a:pt x="14" y="42"/>
                    <a:pt x="14" y="42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4" y="55"/>
                    <a:pt x="14" y="55"/>
                    <a:pt x="14" y="55"/>
                  </a:cubicBezTo>
                  <a:close/>
                  <a:moveTo>
                    <a:pt x="15" y="37"/>
                  </a:moveTo>
                  <a:cubicBezTo>
                    <a:pt x="22" y="26"/>
                    <a:pt x="22" y="26"/>
                    <a:pt x="22" y="26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15" y="37"/>
                    <a:pt x="15" y="37"/>
                    <a:pt x="15" y="37"/>
                  </a:cubicBezTo>
                  <a:close/>
                  <a:moveTo>
                    <a:pt x="26" y="22"/>
                  </a:moveTo>
                  <a:cubicBezTo>
                    <a:pt x="37" y="16"/>
                    <a:pt x="37" y="16"/>
                    <a:pt x="37" y="16"/>
                  </a:cubicBezTo>
                  <a:cubicBezTo>
                    <a:pt x="24" y="6"/>
                    <a:pt x="24" y="6"/>
                    <a:pt x="24" y="6"/>
                  </a:cubicBezTo>
                  <a:lnTo>
                    <a:pt x="26" y="2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75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5" name="Freeform 150"/>
            <p:cNvSpPr>
              <a:spLocks noEditPoints="1"/>
            </p:cNvSpPr>
            <p:nvPr/>
          </p:nvSpPr>
          <p:spPr bwMode="auto">
            <a:xfrm>
              <a:off x="5030106" y="1859022"/>
              <a:ext cx="245168" cy="299650"/>
            </a:xfrm>
            <a:custGeom>
              <a:avLst/>
              <a:gdLst>
                <a:gd name="T0" fmla="*/ 36 w 79"/>
                <a:gd name="T1" fmla="*/ 27 h 97"/>
                <a:gd name="T2" fmla="*/ 40 w 79"/>
                <a:gd name="T3" fmla="*/ 1 h 97"/>
                <a:gd name="T4" fmla="*/ 46 w 79"/>
                <a:gd name="T5" fmla="*/ 5 h 97"/>
                <a:gd name="T6" fmla="*/ 41 w 79"/>
                <a:gd name="T7" fmla="*/ 27 h 97"/>
                <a:gd name="T8" fmla="*/ 39 w 79"/>
                <a:gd name="T9" fmla="*/ 27 h 97"/>
                <a:gd name="T10" fmla="*/ 36 w 79"/>
                <a:gd name="T11" fmla="*/ 27 h 97"/>
                <a:gd name="T12" fmla="*/ 38 w 79"/>
                <a:gd name="T13" fmla="*/ 67 h 97"/>
                <a:gd name="T14" fmla="*/ 34 w 79"/>
                <a:gd name="T15" fmla="*/ 58 h 97"/>
                <a:gd name="T16" fmla="*/ 29 w 79"/>
                <a:gd name="T17" fmla="*/ 64 h 97"/>
                <a:gd name="T18" fmla="*/ 38 w 79"/>
                <a:gd name="T19" fmla="*/ 67 h 97"/>
                <a:gd name="T20" fmla="*/ 41 w 79"/>
                <a:gd name="T21" fmla="*/ 67 h 97"/>
                <a:gd name="T22" fmla="*/ 46 w 79"/>
                <a:gd name="T23" fmla="*/ 58 h 97"/>
                <a:gd name="T24" fmla="*/ 50 w 79"/>
                <a:gd name="T25" fmla="*/ 64 h 97"/>
                <a:gd name="T26" fmla="*/ 41 w 79"/>
                <a:gd name="T27" fmla="*/ 67 h 97"/>
                <a:gd name="T28" fmla="*/ 40 w 79"/>
                <a:gd name="T29" fmla="*/ 94 h 97"/>
                <a:gd name="T30" fmla="*/ 25 w 79"/>
                <a:gd name="T31" fmla="*/ 96 h 97"/>
                <a:gd name="T32" fmla="*/ 16 w 79"/>
                <a:gd name="T33" fmla="*/ 89 h 97"/>
                <a:gd name="T34" fmla="*/ 10 w 79"/>
                <a:gd name="T35" fmla="*/ 81 h 97"/>
                <a:gd name="T36" fmla="*/ 5 w 79"/>
                <a:gd name="T37" fmla="*/ 72 h 97"/>
                <a:gd name="T38" fmla="*/ 0 w 79"/>
                <a:gd name="T39" fmla="*/ 55 h 97"/>
                <a:gd name="T40" fmla="*/ 7 w 79"/>
                <a:gd name="T41" fmla="*/ 37 h 97"/>
                <a:gd name="T42" fmla="*/ 22 w 79"/>
                <a:gd name="T43" fmla="*/ 30 h 97"/>
                <a:gd name="T44" fmla="*/ 40 w 79"/>
                <a:gd name="T45" fmla="*/ 31 h 97"/>
                <a:gd name="T46" fmla="*/ 57 w 79"/>
                <a:gd name="T47" fmla="*/ 30 h 97"/>
                <a:gd name="T48" fmla="*/ 72 w 79"/>
                <a:gd name="T49" fmla="*/ 37 h 97"/>
                <a:gd name="T50" fmla="*/ 79 w 79"/>
                <a:gd name="T51" fmla="*/ 55 h 97"/>
                <a:gd name="T52" fmla="*/ 74 w 79"/>
                <a:gd name="T53" fmla="*/ 72 h 97"/>
                <a:gd name="T54" fmla="*/ 69 w 79"/>
                <a:gd name="T55" fmla="*/ 81 h 97"/>
                <a:gd name="T56" fmla="*/ 63 w 79"/>
                <a:gd name="T57" fmla="*/ 89 h 97"/>
                <a:gd name="T58" fmla="*/ 54 w 79"/>
                <a:gd name="T59" fmla="*/ 96 h 97"/>
                <a:gd name="T60" fmla="*/ 40 w 79"/>
                <a:gd name="T61" fmla="*/ 94 h 97"/>
                <a:gd name="T62" fmla="*/ 29 w 79"/>
                <a:gd name="T63" fmla="*/ 86 h 97"/>
                <a:gd name="T64" fmla="*/ 24 w 79"/>
                <a:gd name="T65" fmla="*/ 82 h 97"/>
                <a:gd name="T66" fmla="*/ 19 w 79"/>
                <a:gd name="T67" fmla="*/ 75 h 97"/>
                <a:gd name="T68" fmla="*/ 15 w 79"/>
                <a:gd name="T69" fmla="*/ 68 h 97"/>
                <a:gd name="T70" fmla="*/ 11 w 79"/>
                <a:gd name="T71" fmla="*/ 56 h 97"/>
                <a:gd name="T72" fmla="*/ 16 w 79"/>
                <a:gd name="T73" fmla="*/ 45 h 97"/>
                <a:gd name="T74" fmla="*/ 25 w 79"/>
                <a:gd name="T75" fmla="*/ 40 h 97"/>
                <a:gd name="T76" fmla="*/ 39 w 79"/>
                <a:gd name="T77" fmla="*/ 41 h 97"/>
                <a:gd name="T78" fmla="*/ 40 w 79"/>
                <a:gd name="T79" fmla="*/ 41 h 97"/>
                <a:gd name="T80" fmla="*/ 40 w 79"/>
                <a:gd name="T81" fmla="*/ 41 h 97"/>
                <a:gd name="T82" fmla="*/ 54 w 79"/>
                <a:gd name="T83" fmla="*/ 40 h 97"/>
                <a:gd name="T84" fmla="*/ 63 w 79"/>
                <a:gd name="T85" fmla="*/ 45 h 97"/>
                <a:gd name="T86" fmla="*/ 68 w 79"/>
                <a:gd name="T87" fmla="*/ 56 h 97"/>
                <a:gd name="T88" fmla="*/ 64 w 79"/>
                <a:gd name="T89" fmla="*/ 68 h 97"/>
                <a:gd name="T90" fmla="*/ 60 w 79"/>
                <a:gd name="T91" fmla="*/ 75 h 97"/>
                <a:gd name="T92" fmla="*/ 55 w 79"/>
                <a:gd name="T93" fmla="*/ 82 h 97"/>
                <a:gd name="T94" fmla="*/ 50 w 79"/>
                <a:gd name="T95" fmla="*/ 86 h 97"/>
                <a:gd name="T96" fmla="*/ 41 w 79"/>
                <a:gd name="T97" fmla="*/ 83 h 97"/>
                <a:gd name="T98" fmla="*/ 40 w 79"/>
                <a:gd name="T99" fmla="*/ 83 h 97"/>
                <a:gd name="T100" fmla="*/ 38 w 79"/>
                <a:gd name="T101" fmla="*/ 83 h 97"/>
                <a:gd name="T102" fmla="*/ 29 w 79"/>
                <a:gd name="T103" fmla="*/ 86 h 97"/>
                <a:gd name="T104" fmla="*/ 43 w 79"/>
                <a:gd name="T105" fmla="*/ 15 h 97"/>
                <a:gd name="T106" fmla="*/ 45 w 79"/>
                <a:gd name="T107" fmla="*/ 13 h 97"/>
                <a:gd name="T108" fmla="*/ 65 w 79"/>
                <a:gd name="T109" fmla="*/ 10 h 97"/>
                <a:gd name="T110" fmla="*/ 44 w 79"/>
                <a:gd name="T111" fmla="*/ 20 h 97"/>
                <a:gd name="T112" fmla="*/ 59 w 79"/>
                <a:gd name="T113" fmla="*/ 23 h 97"/>
                <a:gd name="T114" fmla="*/ 78 w 79"/>
                <a:gd name="T115" fmla="*/ 11 h 97"/>
                <a:gd name="T116" fmla="*/ 54 w 79"/>
                <a:gd name="T117" fmla="*/ 3 h 97"/>
                <a:gd name="T118" fmla="*/ 43 w 79"/>
                <a:gd name="T119" fmla="*/ 1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9" h="97">
                  <a:moveTo>
                    <a:pt x="36" y="27"/>
                  </a:moveTo>
                  <a:cubicBezTo>
                    <a:pt x="33" y="18"/>
                    <a:pt x="30" y="8"/>
                    <a:pt x="40" y="1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38" y="11"/>
                    <a:pt x="39" y="20"/>
                    <a:pt x="41" y="27"/>
                  </a:cubicBezTo>
                  <a:cubicBezTo>
                    <a:pt x="40" y="27"/>
                    <a:pt x="40" y="27"/>
                    <a:pt x="39" y="27"/>
                  </a:cubicBezTo>
                  <a:cubicBezTo>
                    <a:pt x="38" y="27"/>
                    <a:pt x="37" y="27"/>
                    <a:pt x="36" y="27"/>
                  </a:cubicBezTo>
                  <a:close/>
                  <a:moveTo>
                    <a:pt x="38" y="67"/>
                  </a:moveTo>
                  <a:cubicBezTo>
                    <a:pt x="38" y="67"/>
                    <a:pt x="38" y="59"/>
                    <a:pt x="34" y="58"/>
                  </a:cubicBezTo>
                  <a:cubicBezTo>
                    <a:pt x="30" y="58"/>
                    <a:pt x="28" y="62"/>
                    <a:pt x="29" y="64"/>
                  </a:cubicBezTo>
                  <a:cubicBezTo>
                    <a:pt x="30" y="66"/>
                    <a:pt x="38" y="67"/>
                    <a:pt x="38" y="67"/>
                  </a:cubicBezTo>
                  <a:close/>
                  <a:moveTo>
                    <a:pt x="41" y="67"/>
                  </a:moveTo>
                  <a:cubicBezTo>
                    <a:pt x="41" y="67"/>
                    <a:pt x="42" y="59"/>
                    <a:pt x="46" y="58"/>
                  </a:cubicBezTo>
                  <a:cubicBezTo>
                    <a:pt x="50" y="58"/>
                    <a:pt x="52" y="62"/>
                    <a:pt x="50" y="64"/>
                  </a:cubicBezTo>
                  <a:cubicBezTo>
                    <a:pt x="49" y="66"/>
                    <a:pt x="41" y="67"/>
                    <a:pt x="41" y="67"/>
                  </a:cubicBezTo>
                  <a:close/>
                  <a:moveTo>
                    <a:pt x="40" y="94"/>
                  </a:moveTo>
                  <a:cubicBezTo>
                    <a:pt x="33" y="97"/>
                    <a:pt x="29" y="97"/>
                    <a:pt x="25" y="96"/>
                  </a:cubicBezTo>
                  <a:cubicBezTo>
                    <a:pt x="21" y="95"/>
                    <a:pt x="19" y="93"/>
                    <a:pt x="16" y="89"/>
                  </a:cubicBezTo>
                  <a:cubicBezTo>
                    <a:pt x="14" y="86"/>
                    <a:pt x="12" y="83"/>
                    <a:pt x="10" y="81"/>
                  </a:cubicBezTo>
                  <a:cubicBezTo>
                    <a:pt x="8" y="78"/>
                    <a:pt x="7" y="75"/>
                    <a:pt x="5" y="72"/>
                  </a:cubicBezTo>
                  <a:cubicBezTo>
                    <a:pt x="3" y="67"/>
                    <a:pt x="0" y="61"/>
                    <a:pt x="0" y="55"/>
                  </a:cubicBezTo>
                  <a:cubicBezTo>
                    <a:pt x="0" y="48"/>
                    <a:pt x="1" y="42"/>
                    <a:pt x="7" y="37"/>
                  </a:cubicBezTo>
                  <a:cubicBezTo>
                    <a:pt x="11" y="33"/>
                    <a:pt x="16" y="31"/>
                    <a:pt x="22" y="30"/>
                  </a:cubicBezTo>
                  <a:cubicBezTo>
                    <a:pt x="27" y="29"/>
                    <a:pt x="33" y="29"/>
                    <a:pt x="40" y="31"/>
                  </a:cubicBezTo>
                  <a:cubicBezTo>
                    <a:pt x="46" y="29"/>
                    <a:pt x="52" y="29"/>
                    <a:pt x="57" y="30"/>
                  </a:cubicBezTo>
                  <a:cubicBezTo>
                    <a:pt x="63" y="31"/>
                    <a:pt x="68" y="33"/>
                    <a:pt x="72" y="37"/>
                  </a:cubicBezTo>
                  <a:cubicBezTo>
                    <a:pt x="78" y="42"/>
                    <a:pt x="79" y="48"/>
                    <a:pt x="79" y="55"/>
                  </a:cubicBezTo>
                  <a:cubicBezTo>
                    <a:pt x="79" y="61"/>
                    <a:pt x="76" y="67"/>
                    <a:pt x="74" y="72"/>
                  </a:cubicBezTo>
                  <a:cubicBezTo>
                    <a:pt x="72" y="75"/>
                    <a:pt x="71" y="78"/>
                    <a:pt x="69" y="81"/>
                  </a:cubicBezTo>
                  <a:cubicBezTo>
                    <a:pt x="67" y="83"/>
                    <a:pt x="65" y="86"/>
                    <a:pt x="63" y="89"/>
                  </a:cubicBezTo>
                  <a:cubicBezTo>
                    <a:pt x="60" y="93"/>
                    <a:pt x="58" y="95"/>
                    <a:pt x="54" y="96"/>
                  </a:cubicBezTo>
                  <a:cubicBezTo>
                    <a:pt x="50" y="97"/>
                    <a:pt x="46" y="97"/>
                    <a:pt x="40" y="94"/>
                  </a:cubicBezTo>
                  <a:close/>
                  <a:moveTo>
                    <a:pt x="29" y="86"/>
                  </a:moveTo>
                  <a:cubicBezTo>
                    <a:pt x="27" y="86"/>
                    <a:pt x="26" y="84"/>
                    <a:pt x="24" y="82"/>
                  </a:cubicBezTo>
                  <a:cubicBezTo>
                    <a:pt x="22" y="80"/>
                    <a:pt x="21" y="77"/>
                    <a:pt x="19" y="75"/>
                  </a:cubicBezTo>
                  <a:cubicBezTo>
                    <a:pt x="18" y="73"/>
                    <a:pt x="17" y="71"/>
                    <a:pt x="15" y="68"/>
                  </a:cubicBezTo>
                  <a:cubicBezTo>
                    <a:pt x="13" y="64"/>
                    <a:pt x="12" y="60"/>
                    <a:pt x="11" y="56"/>
                  </a:cubicBezTo>
                  <a:cubicBezTo>
                    <a:pt x="11" y="52"/>
                    <a:pt x="12" y="48"/>
                    <a:pt x="16" y="45"/>
                  </a:cubicBezTo>
                  <a:cubicBezTo>
                    <a:pt x="18" y="42"/>
                    <a:pt x="21" y="41"/>
                    <a:pt x="25" y="40"/>
                  </a:cubicBezTo>
                  <a:cubicBezTo>
                    <a:pt x="29" y="40"/>
                    <a:pt x="34" y="40"/>
                    <a:pt x="39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0" y="41"/>
                    <a:pt x="40" y="41"/>
                    <a:pt x="40" y="41"/>
                  </a:cubicBezTo>
                  <a:cubicBezTo>
                    <a:pt x="45" y="40"/>
                    <a:pt x="50" y="40"/>
                    <a:pt x="54" y="40"/>
                  </a:cubicBezTo>
                  <a:cubicBezTo>
                    <a:pt x="58" y="41"/>
                    <a:pt x="61" y="42"/>
                    <a:pt x="63" y="45"/>
                  </a:cubicBezTo>
                  <a:cubicBezTo>
                    <a:pt x="67" y="48"/>
                    <a:pt x="68" y="52"/>
                    <a:pt x="68" y="56"/>
                  </a:cubicBezTo>
                  <a:cubicBezTo>
                    <a:pt x="67" y="60"/>
                    <a:pt x="66" y="64"/>
                    <a:pt x="64" y="68"/>
                  </a:cubicBezTo>
                  <a:cubicBezTo>
                    <a:pt x="62" y="71"/>
                    <a:pt x="61" y="73"/>
                    <a:pt x="60" y="75"/>
                  </a:cubicBezTo>
                  <a:cubicBezTo>
                    <a:pt x="58" y="77"/>
                    <a:pt x="57" y="80"/>
                    <a:pt x="55" y="82"/>
                  </a:cubicBezTo>
                  <a:cubicBezTo>
                    <a:pt x="53" y="84"/>
                    <a:pt x="52" y="86"/>
                    <a:pt x="50" y="86"/>
                  </a:cubicBezTo>
                  <a:cubicBezTo>
                    <a:pt x="48" y="87"/>
                    <a:pt x="45" y="86"/>
                    <a:pt x="41" y="83"/>
                  </a:cubicBezTo>
                  <a:cubicBezTo>
                    <a:pt x="40" y="83"/>
                    <a:pt x="40" y="83"/>
                    <a:pt x="40" y="83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4" y="86"/>
                    <a:pt x="31" y="87"/>
                    <a:pt x="29" y="86"/>
                  </a:cubicBezTo>
                  <a:close/>
                  <a:moveTo>
                    <a:pt x="43" y="15"/>
                  </a:moveTo>
                  <a:cubicBezTo>
                    <a:pt x="44" y="14"/>
                    <a:pt x="44" y="14"/>
                    <a:pt x="45" y="13"/>
                  </a:cubicBezTo>
                  <a:cubicBezTo>
                    <a:pt x="52" y="11"/>
                    <a:pt x="65" y="10"/>
                    <a:pt x="65" y="10"/>
                  </a:cubicBezTo>
                  <a:cubicBezTo>
                    <a:pt x="58" y="12"/>
                    <a:pt x="49" y="15"/>
                    <a:pt x="44" y="20"/>
                  </a:cubicBezTo>
                  <a:cubicBezTo>
                    <a:pt x="47" y="22"/>
                    <a:pt x="51" y="25"/>
                    <a:pt x="59" y="23"/>
                  </a:cubicBezTo>
                  <a:cubicBezTo>
                    <a:pt x="68" y="22"/>
                    <a:pt x="78" y="11"/>
                    <a:pt x="78" y="11"/>
                  </a:cubicBezTo>
                  <a:cubicBezTo>
                    <a:pt x="78" y="11"/>
                    <a:pt x="62" y="0"/>
                    <a:pt x="54" y="3"/>
                  </a:cubicBezTo>
                  <a:cubicBezTo>
                    <a:pt x="48" y="5"/>
                    <a:pt x="44" y="11"/>
                    <a:pt x="43" y="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75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6" name="Freeform 151"/>
            <p:cNvSpPr>
              <a:spLocks noEditPoints="1"/>
            </p:cNvSpPr>
            <p:nvPr/>
          </p:nvSpPr>
          <p:spPr bwMode="auto">
            <a:xfrm>
              <a:off x="7453812" y="2537454"/>
              <a:ext cx="310531" cy="388598"/>
            </a:xfrm>
            <a:custGeom>
              <a:avLst/>
              <a:gdLst>
                <a:gd name="T0" fmla="*/ 49 w 83"/>
                <a:gd name="T1" fmla="*/ 71 h 104"/>
                <a:gd name="T2" fmla="*/ 43 w 83"/>
                <a:gd name="T3" fmla="*/ 71 h 104"/>
                <a:gd name="T4" fmla="*/ 60 w 83"/>
                <a:gd name="T5" fmla="*/ 99 h 104"/>
                <a:gd name="T6" fmla="*/ 69 w 83"/>
                <a:gd name="T7" fmla="*/ 104 h 104"/>
                <a:gd name="T8" fmla="*/ 77 w 83"/>
                <a:gd name="T9" fmla="*/ 69 h 104"/>
                <a:gd name="T10" fmla="*/ 78 w 83"/>
                <a:gd name="T11" fmla="*/ 27 h 104"/>
                <a:gd name="T12" fmla="*/ 52 w 83"/>
                <a:gd name="T13" fmla="*/ 35 h 104"/>
                <a:gd name="T14" fmla="*/ 32 w 83"/>
                <a:gd name="T15" fmla="*/ 38 h 104"/>
                <a:gd name="T16" fmla="*/ 24 w 83"/>
                <a:gd name="T17" fmla="*/ 37 h 104"/>
                <a:gd name="T18" fmla="*/ 8 w 83"/>
                <a:gd name="T19" fmla="*/ 54 h 104"/>
                <a:gd name="T20" fmla="*/ 12 w 83"/>
                <a:gd name="T21" fmla="*/ 90 h 104"/>
                <a:gd name="T22" fmla="*/ 20 w 83"/>
                <a:gd name="T23" fmla="*/ 104 h 104"/>
                <a:gd name="T24" fmla="*/ 41 w 83"/>
                <a:gd name="T25" fmla="*/ 104 h 104"/>
                <a:gd name="T26" fmla="*/ 42 w 83"/>
                <a:gd name="T27" fmla="*/ 0 h 104"/>
                <a:gd name="T28" fmla="*/ 59 w 83"/>
                <a:gd name="T29" fmla="*/ 17 h 104"/>
                <a:gd name="T30" fmla="*/ 42 w 83"/>
                <a:gd name="T31" fmla="*/ 35 h 104"/>
                <a:gd name="T32" fmla="*/ 25 w 83"/>
                <a:gd name="T33" fmla="*/ 17 h 104"/>
                <a:gd name="T34" fmla="*/ 42 w 83"/>
                <a:gd name="T35" fmla="*/ 0 h 104"/>
                <a:gd name="T36" fmla="*/ 52 w 83"/>
                <a:gd name="T37" fmla="*/ 17 h 104"/>
                <a:gd name="T38" fmla="*/ 42 w 83"/>
                <a:gd name="T39" fmla="*/ 27 h 104"/>
                <a:gd name="T40" fmla="*/ 32 w 83"/>
                <a:gd name="T41" fmla="*/ 17 h 104"/>
                <a:gd name="T42" fmla="*/ 42 w 83"/>
                <a:gd name="T43" fmla="*/ 8 h 104"/>
                <a:gd name="T44" fmla="*/ 41 w 83"/>
                <a:gd name="T45" fmla="*/ 57 h 104"/>
                <a:gd name="T46" fmla="*/ 41 w 83"/>
                <a:gd name="T47" fmla="*/ 85 h 104"/>
                <a:gd name="T48" fmla="*/ 41 w 83"/>
                <a:gd name="T49" fmla="*/ 57 h 104"/>
                <a:gd name="T50" fmla="*/ 21 w 83"/>
                <a:gd name="T51" fmla="*/ 54 h 104"/>
                <a:gd name="T52" fmla="*/ 29 w 83"/>
                <a:gd name="T53" fmla="*/ 48 h 104"/>
                <a:gd name="T54" fmla="*/ 33 w 83"/>
                <a:gd name="T55" fmla="*/ 53 h 104"/>
                <a:gd name="T56" fmla="*/ 27 w 83"/>
                <a:gd name="T57" fmla="*/ 54 h 104"/>
                <a:gd name="T58" fmla="*/ 25 w 83"/>
                <a:gd name="T59" fmla="*/ 57 h 104"/>
                <a:gd name="T60" fmla="*/ 62 w 83"/>
                <a:gd name="T61" fmla="*/ 57 h 104"/>
                <a:gd name="T62" fmla="*/ 58 w 83"/>
                <a:gd name="T63" fmla="*/ 55 h 104"/>
                <a:gd name="T64" fmla="*/ 54 w 83"/>
                <a:gd name="T65" fmla="*/ 53 h 104"/>
                <a:gd name="T66" fmla="*/ 49 w 83"/>
                <a:gd name="T67" fmla="*/ 49 h 104"/>
                <a:gd name="T68" fmla="*/ 59 w 83"/>
                <a:gd name="T69" fmla="*/ 50 h 104"/>
                <a:gd name="T70" fmla="*/ 62 w 83"/>
                <a:gd name="T71" fmla="*/ 57 h 104"/>
                <a:gd name="T72" fmla="*/ 39 w 83"/>
                <a:gd name="T73" fmla="*/ 71 h 104"/>
                <a:gd name="T74" fmla="*/ 33 w 83"/>
                <a:gd name="T75" fmla="*/ 7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3" h="104">
                  <a:moveTo>
                    <a:pt x="46" y="66"/>
                  </a:moveTo>
                  <a:cubicBezTo>
                    <a:pt x="48" y="66"/>
                    <a:pt x="49" y="69"/>
                    <a:pt x="49" y="71"/>
                  </a:cubicBezTo>
                  <a:cubicBezTo>
                    <a:pt x="49" y="74"/>
                    <a:pt x="48" y="76"/>
                    <a:pt x="46" y="76"/>
                  </a:cubicBezTo>
                  <a:cubicBezTo>
                    <a:pt x="45" y="76"/>
                    <a:pt x="43" y="74"/>
                    <a:pt x="43" y="71"/>
                  </a:cubicBezTo>
                  <a:cubicBezTo>
                    <a:pt x="43" y="69"/>
                    <a:pt x="45" y="66"/>
                    <a:pt x="46" y="66"/>
                  </a:cubicBezTo>
                  <a:close/>
                  <a:moveTo>
                    <a:pt x="60" y="99"/>
                  </a:moveTo>
                  <a:cubicBezTo>
                    <a:pt x="62" y="104"/>
                    <a:pt x="62" y="104"/>
                    <a:pt x="62" y="104"/>
                  </a:cubicBezTo>
                  <a:cubicBezTo>
                    <a:pt x="69" y="104"/>
                    <a:pt x="69" y="104"/>
                    <a:pt x="69" y="104"/>
                  </a:cubicBezTo>
                  <a:cubicBezTo>
                    <a:pt x="69" y="91"/>
                    <a:pt x="69" y="91"/>
                    <a:pt x="69" y="91"/>
                  </a:cubicBezTo>
                  <a:cubicBezTo>
                    <a:pt x="74" y="85"/>
                    <a:pt x="77" y="77"/>
                    <a:pt x="77" y="69"/>
                  </a:cubicBezTo>
                  <a:cubicBezTo>
                    <a:pt x="77" y="64"/>
                    <a:pt x="76" y="59"/>
                    <a:pt x="74" y="54"/>
                  </a:cubicBezTo>
                  <a:cubicBezTo>
                    <a:pt x="80" y="48"/>
                    <a:pt x="83" y="37"/>
                    <a:pt x="78" y="27"/>
                  </a:cubicBezTo>
                  <a:cubicBezTo>
                    <a:pt x="70" y="28"/>
                    <a:pt x="63" y="32"/>
                    <a:pt x="58" y="37"/>
                  </a:cubicBezTo>
                  <a:cubicBezTo>
                    <a:pt x="57" y="36"/>
                    <a:pt x="54" y="36"/>
                    <a:pt x="52" y="35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44" y="37"/>
                    <a:pt x="40" y="37"/>
                    <a:pt x="32" y="38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29" y="35"/>
                    <a:pt x="26" y="36"/>
                    <a:pt x="24" y="37"/>
                  </a:cubicBezTo>
                  <a:cubicBezTo>
                    <a:pt x="20" y="32"/>
                    <a:pt x="12" y="28"/>
                    <a:pt x="5" y="27"/>
                  </a:cubicBezTo>
                  <a:cubicBezTo>
                    <a:pt x="0" y="37"/>
                    <a:pt x="3" y="48"/>
                    <a:pt x="8" y="54"/>
                  </a:cubicBezTo>
                  <a:cubicBezTo>
                    <a:pt x="6" y="59"/>
                    <a:pt x="5" y="63"/>
                    <a:pt x="5" y="69"/>
                  </a:cubicBezTo>
                  <a:cubicBezTo>
                    <a:pt x="5" y="77"/>
                    <a:pt x="8" y="84"/>
                    <a:pt x="12" y="90"/>
                  </a:cubicBezTo>
                  <a:cubicBezTo>
                    <a:pt x="13" y="104"/>
                    <a:pt x="13" y="104"/>
                    <a:pt x="13" y="104"/>
                  </a:cubicBezTo>
                  <a:cubicBezTo>
                    <a:pt x="20" y="104"/>
                    <a:pt x="20" y="104"/>
                    <a:pt x="20" y="104"/>
                  </a:cubicBezTo>
                  <a:cubicBezTo>
                    <a:pt x="22" y="99"/>
                    <a:pt x="22" y="99"/>
                    <a:pt x="22" y="99"/>
                  </a:cubicBezTo>
                  <a:cubicBezTo>
                    <a:pt x="27" y="102"/>
                    <a:pt x="34" y="104"/>
                    <a:pt x="41" y="104"/>
                  </a:cubicBezTo>
                  <a:cubicBezTo>
                    <a:pt x="48" y="104"/>
                    <a:pt x="55" y="102"/>
                    <a:pt x="60" y="99"/>
                  </a:cubicBezTo>
                  <a:close/>
                  <a:moveTo>
                    <a:pt x="42" y="0"/>
                  </a:moveTo>
                  <a:cubicBezTo>
                    <a:pt x="47" y="0"/>
                    <a:pt x="51" y="2"/>
                    <a:pt x="54" y="5"/>
                  </a:cubicBezTo>
                  <a:cubicBezTo>
                    <a:pt x="57" y="8"/>
                    <a:pt x="59" y="13"/>
                    <a:pt x="59" y="17"/>
                  </a:cubicBezTo>
                  <a:cubicBezTo>
                    <a:pt x="59" y="22"/>
                    <a:pt x="57" y="26"/>
                    <a:pt x="54" y="30"/>
                  </a:cubicBezTo>
                  <a:cubicBezTo>
                    <a:pt x="51" y="33"/>
                    <a:pt x="47" y="35"/>
                    <a:pt x="42" y="35"/>
                  </a:cubicBezTo>
                  <a:cubicBezTo>
                    <a:pt x="37" y="35"/>
                    <a:pt x="33" y="33"/>
                    <a:pt x="30" y="30"/>
                  </a:cubicBezTo>
                  <a:cubicBezTo>
                    <a:pt x="27" y="26"/>
                    <a:pt x="25" y="22"/>
                    <a:pt x="25" y="17"/>
                  </a:cubicBezTo>
                  <a:cubicBezTo>
                    <a:pt x="25" y="13"/>
                    <a:pt x="27" y="8"/>
                    <a:pt x="30" y="5"/>
                  </a:cubicBezTo>
                  <a:cubicBezTo>
                    <a:pt x="33" y="2"/>
                    <a:pt x="37" y="0"/>
                    <a:pt x="42" y="0"/>
                  </a:cubicBezTo>
                  <a:close/>
                  <a:moveTo>
                    <a:pt x="49" y="10"/>
                  </a:moveTo>
                  <a:cubicBezTo>
                    <a:pt x="51" y="12"/>
                    <a:pt x="52" y="15"/>
                    <a:pt x="52" y="17"/>
                  </a:cubicBezTo>
                  <a:cubicBezTo>
                    <a:pt x="52" y="20"/>
                    <a:pt x="51" y="23"/>
                    <a:pt x="49" y="24"/>
                  </a:cubicBezTo>
                  <a:cubicBezTo>
                    <a:pt x="47" y="26"/>
                    <a:pt x="45" y="27"/>
                    <a:pt x="42" y="27"/>
                  </a:cubicBezTo>
                  <a:cubicBezTo>
                    <a:pt x="39" y="27"/>
                    <a:pt x="37" y="26"/>
                    <a:pt x="35" y="24"/>
                  </a:cubicBezTo>
                  <a:cubicBezTo>
                    <a:pt x="33" y="23"/>
                    <a:pt x="32" y="20"/>
                    <a:pt x="32" y="17"/>
                  </a:cubicBezTo>
                  <a:cubicBezTo>
                    <a:pt x="32" y="15"/>
                    <a:pt x="33" y="12"/>
                    <a:pt x="35" y="10"/>
                  </a:cubicBezTo>
                  <a:cubicBezTo>
                    <a:pt x="37" y="9"/>
                    <a:pt x="39" y="8"/>
                    <a:pt x="42" y="8"/>
                  </a:cubicBezTo>
                  <a:cubicBezTo>
                    <a:pt x="45" y="8"/>
                    <a:pt x="47" y="9"/>
                    <a:pt x="49" y="10"/>
                  </a:cubicBezTo>
                  <a:close/>
                  <a:moveTo>
                    <a:pt x="41" y="57"/>
                  </a:moveTo>
                  <a:cubicBezTo>
                    <a:pt x="33" y="57"/>
                    <a:pt x="27" y="64"/>
                    <a:pt x="27" y="71"/>
                  </a:cubicBezTo>
                  <a:cubicBezTo>
                    <a:pt x="27" y="79"/>
                    <a:pt x="33" y="85"/>
                    <a:pt x="41" y="85"/>
                  </a:cubicBezTo>
                  <a:cubicBezTo>
                    <a:pt x="49" y="85"/>
                    <a:pt x="55" y="79"/>
                    <a:pt x="55" y="71"/>
                  </a:cubicBezTo>
                  <a:cubicBezTo>
                    <a:pt x="55" y="64"/>
                    <a:pt x="49" y="57"/>
                    <a:pt x="41" y="57"/>
                  </a:cubicBezTo>
                  <a:close/>
                  <a:moveTo>
                    <a:pt x="21" y="57"/>
                  </a:moveTo>
                  <a:cubicBezTo>
                    <a:pt x="21" y="56"/>
                    <a:pt x="21" y="55"/>
                    <a:pt x="21" y="54"/>
                  </a:cubicBezTo>
                  <a:cubicBezTo>
                    <a:pt x="22" y="52"/>
                    <a:pt x="23" y="51"/>
                    <a:pt x="24" y="50"/>
                  </a:cubicBezTo>
                  <a:cubicBezTo>
                    <a:pt x="26" y="49"/>
                    <a:pt x="27" y="49"/>
                    <a:pt x="29" y="48"/>
                  </a:cubicBezTo>
                  <a:cubicBezTo>
                    <a:pt x="31" y="48"/>
                    <a:pt x="32" y="49"/>
                    <a:pt x="34" y="49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1" y="53"/>
                    <a:pt x="30" y="53"/>
                    <a:pt x="29" y="53"/>
                  </a:cubicBezTo>
                  <a:cubicBezTo>
                    <a:pt x="28" y="53"/>
                    <a:pt x="27" y="53"/>
                    <a:pt x="27" y="54"/>
                  </a:cubicBezTo>
                  <a:cubicBezTo>
                    <a:pt x="26" y="54"/>
                    <a:pt x="26" y="54"/>
                    <a:pt x="25" y="55"/>
                  </a:cubicBezTo>
                  <a:cubicBezTo>
                    <a:pt x="25" y="56"/>
                    <a:pt x="25" y="56"/>
                    <a:pt x="25" y="57"/>
                  </a:cubicBezTo>
                  <a:cubicBezTo>
                    <a:pt x="21" y="57"/>
                    <a:pt x="21" y="57"/>
                    <a:pt x="21" y="57"/>
                  </a:cubicBezTo>
                  <a:close/>
                  <a:moveTo>
                    <a:pt x="62" y="57"/>
                  </a:moveTo>
                  <a:cubicBezTo>
                    <a:pt x="58" y="57"/>
                    <a:pt x="58" y="57"/>
                    <a:pt x="58" y="57"/>
                  </a:cubicBezTo>
                  <a:cubicBezTo>
                    <a:pt x="58" y="56"/>
                    <a:pt x="58" y="56"/>
                    <a:pt x="58" y="55"/>
                  </a:cubicBezTo>
                  <a:cubicBezTo>
                    <a:pt x="57" y="54"/>
                    <a:pt x="57" y="54"/>
                    <a:pt x="56" y="54"/>
                  </a:cubicBezTo>
                  <a:cubicBezTo>
                    <a:pt x="56" y="53"/>
                    <a:pt x="55" y="53"/>
                    <a:pt x="54" y="53"/>
                  </a:cubicBezTo>
                  <a:cubicBezTo>
                    <a:pt x="53" y="53"/>
                    <a:pt x="51" y="53"/>
                    <a:pt x="50" y="53"/>
                  </a:cubicBezTo>
                  <a:cubicBezTo>
                    <a:pt x="49" y="49"/>
                    <a:pt x="49" y="49"/>
                    <a:pt x="49" y="49"/>
                  </a:cubicBezTo>
                  <a:cubicBezTo>
                    <a:pt x="50" y="49"/>
                    <a:pt x="52" y="48"/>
                    <a:pt x="54" y="48"/>
                  </a:cubicBezTo>
                  <a:cubicBezTo>
                    <a:pt x="56" y="49"/>
                    <a:pt x="57" y="49"/>
                    <a:pt x="59" y="50"/>
                  </a:cubicBezTo>
                  <a:cubicBezTo>
                    <a:pt x="60" y="51"/>
                    <a:pt x="61" y="52"/>
                    <a:pt x="62" y="54"/>
                  </a:cubicBezTo>
                  <a:cubicBezTo>
                    <a:pt x="62" y="55"/>
                    <a:pt x="62" y="56"/>
                    <a:pt x="62" y="57"/>
                  </a:cubicBezTo>
                  <a:close/>
                  <a:moveTo>
                    <a:pt x="36" y="66"/>
                  </a:moveTo>
                  <a:cubicBezTo>
                    <a:pt x="37" y="66"/>
                    <a:pt x="39" y="69"/>
                    <a:pt x="39" y="71"/>
                  </a:cubicBezTo>
                  <a:cubicBezTo>
                    <a:pt x="39" y="74"/>
                    <a:pt x="37" y="76"/>
                    <a:pt x="36" y="76"/>
                  </a:cubicBezTo>
                  <a:cubicBezTo>
                    <a:pt x="34" y="76"/>
                    <a:pt x="33" y="74"/>
                    <a:pt x="33" y="71"/>
                  </a:cubicBezTo>
                  <a:cubicBezTo>
                    <a:pt x="33" y="69"/>
                    <a:pt x="34" y="66"/>
                    <a:pt x="36" y="6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75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Freeform 152"/>
            <p:cNvSpPr>
              <a:spLocks noEditPoints="1"/>
            </p:cNvSpPr>
            <p:nvPr/>
          </p:nvSpPr>
          <p:spPr bwMode="auto">
            <a:xfrm>
              <a:off x="5944618" y="1978825"/>
              <a:ext cx="343494" cy="329615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75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Freeform 153"/>
            <p:cNvSpPr>
              <a:spLocks noEditPoints="1"/>
            </p:cNvSpPr>
            <p:nvPr/>
          </p:nvSpPr>
          <p:spPr bwMode="auto">
            <a:xfrm>
              <a:off x="6875882" y="1890215"/>
              <a:ext cx="253770" cy="248036"/>
            </a:xfrm>
            <a:custGeom>
              <a:avLst/>
              <a:gdLst>
                <a:gd name="T0" fmla="*/ 74 w 82"/>
                <a:gd name="T1" fmla="*/ 6 h 80"/>
                <a:gd name="T2" fmla="*/ 67 w 82"/>
                <a:gd name="T3" fmla="*/ 27 h 80"/>
                <a:gd name="T4" fmla="*/ 65 w 82"/>
                <a:gd name="T5" fmla="*/ 30 h 80"/>
                <a:gd name="T6" fmla="*/ 75 w 82"/>
                <a:gd name="T7" fmla="*/ 71 h 80"/>
                <a:gd name="T8" fmla="*/ 66 w 82"/>
                <a:gd name="T9" fmla="*/ 80 h 80"/>
                <a:gd name="T10" fmla="*/ 44 w 82"/>
                <a:gd name="T11" fmla="*/ 50 h 80"/>
                <a:gd name="T12" fmla="*/ 36 w 82"/>
                <a:gd name="T13" fmla="*/ 57 h 80"/>
                <a:gd name="T14" fmla="*/ 39 w 82"/>
                <a:gd name="T15" fmla="*/ 70 h 80"/>
                <a:gd name="T16" fmla="*/ 34 w 82"/>
                <a:gd name="T17" fmla="*/ 75 h 80"/>
                <a:gd name="T18" fmla="*/ 26 w 82"/>
                <a:gd name="T19" fmla="*/ 61 h 80"/>
                <a:gd name="T20" fmla="*/ 21 w 82"/>
                <a:gd name="T21" fmla="*/ 67 h 80"/>
                <a:gd name="T22" fmla="*/ 16 w 82"/>
                <a:gd name="T23" fmla="*/ 62 h 80"/>
                <a:gd name="T24" fmla="*/ 21 w 82"/>
                <a:gd name="T25" fmla="*/ 57 h 80"/>
                <a:gd name="T26" fmla="*/ 7 w 82"/>
                <a:gd name="T27" fmla="*/ 50 h 80"/>
                <a:gd name="T28" fmla="*/ 12 w 82"/>
                <a:gd name="T29" fmla="*/ 44 h 80"/>
                <a:gd name="T30" fmla="*/ 25 w 82"/>
                <a:gd name="T31" fmla="*/ 47 h 80"/>
                <a:gd name="T32" fmla="*/ 32 w 82"/>
                <a:gd name="T33" fmla="*/ 39 h 80"/>
                <a:gd name="T34" fmla="*/ 0 w 82"/>
                <a:gd name="T35" fmla="*/ 18 h 80"/>
                <a:gd name="T36" fmla="*/ 9 w 82"/>
                <a:gd name="T37" fmla="*/ 8 h 80"/>
                <a:gd name="T38" fmla="*/ 51 w 82"/>
                <a:gd name="T39" fmla="*/ 16 h 80"/>
                <a:gd name="T40" fmla="*/ 53 w 82"/>
                <a:gd name="T41" fmla="*/ 13 h 80"/>
                <a:gd name="T42" fmla="*/ 74 w 82"/>
                <a:gd name="T43" fmla="*/ 6 h 80"/>
                <a:gd name="T44" fmla="*/ 82 w 82"/>
                <a:gd name="T45" fmla="*/ 50 h 80"/>
                <a:gd name="T46" fmla="*/ 74 w 82"/>
                <a:gd name="T47" fmla="*/ 42 h 80"/>
                <a:gd name="T48" fmla="*/ 72 w 82"/>
                <a:gd name="T49" fmla="*/ 44 h 80"/>
                <a:gd name="T50" fmla="*/ 76 w 82"/>
                <a:gd name="T51" fmla="*/ 57 h 80"/>
                <a:gd name="T52" fmla="*/ 82 w 82"/>
                <a:gd name="T53" fmla="*/ 50 h 80"/>
                <a:gd name="T54" fmla="*/ 29 w 82"/>
                <a:gd name="T55" fmla="*/ 0 h 80"/>
                <a:gd name="T56" fmla="*/ 23 w 82"/>
                <a:gd name="T57" fmla="*/ 7 h 80"/>
                <a:gd name="T58" fmla="*/ 36 w 82"/>
                <a:gd name="T59" fmla="*/ 10 h 80"/>
                <a:gd name="T60" fmla="*/ 37 w 82"/>
                <a:gd name="T61" fmla="*/ 8 h 80"/>
                <a:gd name="T62" fmla="*/ 29 w 82"/>
                <a:gd name="T6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2" h="80">
                  <a:moveTo>
                    <a:pt x="74" y="6"/>
                  </a:moveTo>
                  <a:cubicBezTo>
                    <a:pt x="76" y="15"/>
                    <a:pt x="74" y="21"/>
                    <a:pt x="67" y="27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75" y="71"/>
                    <a:pt x="75" y="71"/>
                    <a:pt x="75" y="7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1" y="67"/>
                    <a:pt x="21" y="67"/>
                    <a:pt x="21" y="67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60" y="5"/>
                    <a:pt x="67" y="4"/>
                    <a:pt x="74" y="6"/>
                  </a:cubicBezTo>
                  <a:close/>
                  <a:moveTo>
                    <a:pt x="82" y="50"/>
                  </a:moveTo>
                  <a:cubicBezTo>
                    <a:pt x="74" y="42"/>
                    <a:pt x="74" y="42"/>
                    <a:pt x="74" y="4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6" y="57"/>
                    <a:pt x="76" y="57"/>
                    <a:pt x="76" y="57"/>
                  </a:cubicBezTo>
                  <a:cubicBezTo>
                    <a:pt x="82" y="50"/>
                    <a:pt x="82" y="50"/>
                    <a:pt x="82" y="50"/>
                  </a:cubicBezTo>
                  <a:close/>
                  <a:moveTo>
                    <a:pt x="29" y="0"/>
                  </a:moveTo>
                  <a:cubicBezTo>
                    <a:pt x="23" y="7"/>
                    <a:pt x="23" y="7"/>
                    <a:pt x="23" y="7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8"/>
                    <a:pt x="37" y="8"/>
                    <a:pt x="37" y="8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75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Freeform 154"/>
            <p:cNvSpPr>
              <a:spLocks noEditPoints="1"/>
            </p:cNvSpPr>
            <p:nvPr/>
          </p:nvSpPr>
          <p:spPr bwMode="auto">
            <a:xfrm>
              <a:off x="8262006" y="3187331"/>
              <a:ext cx="237999" cy="288180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75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0" name="Freeform 155"/>
            <p:cNvSpPr>
              <a:spLocks noEditPoints="1"/>
            </p:cNvSpPr>
            <p:nvPr/>
          </p:nvSpPr>
          <p:spPr bwMode="auto">
            <a:xfrm>
              <a:off x="3855843" y="4017374"/>
              <a:ext cx="338245" cy="424345"/>
            </a:xfrm>
            <a:custGeom>
              <a:avLst/>
              <a:gdLst>
                <a:gd name="T0" fmla="*/ 228 w 228"/>
                <a:gd name="T1" fmla="*/ 76 h 286"/>
                <a:gd name="T2" fmla="*/ 186 w 228"/>
                <a:gd name="T3" fmla="*/ 103 h 286"/>
                <a:gd name="T4" fmla="*/ 0 w 228"/>
                <a:gd name="T5" fmla="*/ 76 h 286"/>
                <a:gd name="T6" fmla="*/ 65 w 228"/>
                <a:gd name="T7" fmla="*/ 278 h 286"/>
                <a:gd name="T8" fmla="*/ 72 w 228"/>
                <a:gd name="T9" fmla="*/ 282 h 286"/>
                <a:gd name="T10" fmla="*/ 153 w 228"/>
                <a:gd name="T11" fmla="*/ 282 h 286"/>
                <a:gd name="T12" fmla="*/ 160 w 228"/>
                <a:gd name="T13" fmla="*/ 278 h 286"/>
                <a:gd name="T14" fmla="*/ 212 w 228"/>
                <a:gd name="T15" fmla="*/ 147 h 286"/>
                <a:gd name="T16" fmla="*/ 165 w 228"/>
                <a:gd name="T17" fmla="*/ 169 h 286"/>
                <a:gd name="T18" fmla="*/ 176 w 228"/>
                <a:gd name="T19" fmla="*/ 174 h 286"/>
                <a:gd name="T20" fmla="*/ 180 w 228"/>
                <a:gd name="T21" fmla="*/ 191 h 286"/>
                <a:gd name="T22" fmla="*/ 176 w 228"/>
                <a:gd name="T23" fmla="*/ 201 h 286"/>
                <a:gd name="T24" fmla="*/ 148 w 228"/>
                <a:gd name="T25" fmla="*/ 206 h 286"/>
                <a:gd name="T26" fmla="*/ 137 w 228"/>
                <a:gd name="T27" fmla="*/ 201 h 286"/>
                <a:gd name="T28" fmla="*/ 133 w 228"/>
                <a:gd name="T29" fmla="*/ 184 h 286"/>
                <a:gd name="T30" fmla="*/ 137 w 228"/>
                <a:gd name="T31" fmla="*/ 174 h 286"/>
                <a:gd name="T32" fmla="*/ 165 w 228"/>
                <a:gd name="T33" fmla="*/ 178 h 286"/>
                <a:gd name="T34" fmla="*/ 172 w 228"/>
                <a:gd name="T35" fmla="*/ 184 h 286"/>
                <a:gd name="T36" fmla="*/ 170 w 228"/>
                <a:gd name="T37" fmla="*/ 195 h 286"/>
                <a:gd name="T38" fmla="*/ 165 w 228"/>
                <a:gd name="T39" fmla="*/ 197 h 286"/>
                <a:gd name="T40" fmla="*/ 143 w 228"/>
                <a:gd name="T41" fmla="*/ 195 h 286"/>
                <a:gd name="T42" fmla="*/ 141 w 228"/>
                <a:gd name="T43" fmla="*/ 191 h 286"/>
                <a:gd name="T44" fmla="*/ 143 w 228"/>
                <a:gd name="T45" fmla="*/ 180 h 286"/>
                <a:gd name="T46" fmla="*/ 148 w 228"/>
                <a:gd name="T47" fmla="*/ 178 h 286"/>
                <a:gd name="T48" fmla="*/ 60 w 228"/>
                <a:gd name="T49" fmla="*/ 170 h 286"/>
                <a:gd name="T50" fmla="*/ 96 w 228"/>
                <a:gd name="T51" fmla="*/ 183 h 286"/>
                <a:gd name="T52" fmla="*/ 82 w 228"/>
                <a:gd name="T53" fmla="*/ 205 h 286"/>
                <a:gd name="T54" fmla="*/ 46 w 228"/>
                <a:gd name="T55" fmla="*/ 192 h 286"/>
                <a:gd name="T56" fmla="*/ 60 w 228"/>
                <a:gd name="T57" fmla="*/ 170 h 286"/>
                <a:gd name="T58" fmla="*/ 39 w 228"/>
                <a:gd name="T59" fmla="*/ 139 h 286"/>
                <a:gd name="T60" fmla="*/ 120 w 228"/>
                <a:gd name="T61" fmla="*/ 157 h 286"/>
                <a:gd name="T62" fmla="*/ 114 w 228"/>
                <a:gd name="T63" fmla="*/ 158 h 286"/>
                <a:gd name="T64" fmla="*/ 139 w 228"/>
                <a:gd name="T65" fmla="*/ 158 h 286"/>
                <a:gd name="T66" fmla="*/ 186 w 228"/>
                <a:gd name="T67" fmla="*/ 140 h 286"/>
                <a:gd name="T68" fmla="*/ 139 w 228"/>
                <a:gd name="T69" fmla="*/ 158 h 286"/>
                <a:gd name="T70" fmla="*/ 145 w 228"/>
                <a:gd name="T71" fmla="*/ 257 h 286"/>
                <a:gd name="T72" fmla="*/ 119 w 228"/>
                <a:gd name="T73" fmla="*/ 258 h 286"/>
                <a:gd name="T74" fmla="*/ 97 w 228"/>
                <a:gd name="T75" fmla="*/ 258 h 286"/>
                <a:gd name="T76" fmla="*/ 80 w 228"/>
                <a:gd name="T77" fmla="*/ 256 h 286"/>
                <a:gd name="T78" fmla="*/ 97 w 228"/>
                <a:gd name="T79" fmla="*/ 217 h 286"/>
                <a:gd name="T80" fmla="*/ 100 w 228"/>
                <a:gd name="T81" fmla="*/ 215 h 286"/>
                <a:gd name="T82" fmla="*/ 119 w 228"/>
                <a:gd name="T83" fmla="*/ 199 h 286"/>
                <a:gd name="T84" fmla="*/ 129 w 228"/>
                <a:gd name="T85" fmla="*/ 217 h 286"/>
                <a:gd name="T86" fmla="*/ 169 w 228"/>
                <a:gd name="T87" fmla="*/ 217 h 286"/>
                <a:gd name="T88" fmla="*/ 187 w 228"/>
                <a:gd name="T89" fmla="*/ 166 h 286"/>
                <a:gd name="T90" fmla="*/ 134 w 228"/>
                <a:gd name="T91" fmla="*/ 209 h 286"/>
                <a:gd name="T92" fmla="*/ 124 w 228"/>
                <a:gd name="T93" fmla="*/ 191 h 286"/>
                <a:gd name="T94" fmla="*/ 107 w 228"/>
                <a:gd name="T95" fmla="*/ 191 h 286"/>
                <a:gd name="T96" fmla="*/ 103 w 228"/>
                <a:gd name="T97" fmla="*/ 193 h 286"/>
                <a:gd name="T98" fmla="*/ 41 w 228"/>
                <a:gd name="T99" fmla="*/ 209 h 286"/>
                <a:gd name="T100" fmla="*/ 114 w 228"/>
                <a:gd name="T101" fmla="*/ 16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8" h="286">
                  <a:moveTo>
                    <a:pt x="212" y="147"/>
                  </a:moveTo>
                  <a:cubicBezTo>
                    <a:pt x="228" y="76"/>
                    <a:pt x="228" y="76"/>
                    <a:pt x="228" y="76"/>
                  </a:cubicBezTo>
                  <a:cubicBezTo>
                    <a:pt x="221" y="77"/>
                    <a:pt x="213" y="78"/>
                    <a:pt x="206" y="77"/>
                  </a:cubicBezTo>
                  <a:cubicBezTo>
                    <a:pt x="186" y="103"/>
                    <a:pt x="186" y="103"/>
                    <a:pt x="186" y="103"/>
                  </a:cubicBezTo>
                  <a:cubicBezTo>
                    <a:pt x="184" y="74"/>
                    <a:pt x="184" y="74"/>
                    <a:pt x="184" y="74"/>
                  </a:cubicBezTo>
                  <a:cubicBezTo>
                    <a:pt x="123" y="57"/>
                    <a:pt x="64" y="0"/>
                    <a:pt x="0" y="76"/>
                  </a:cubicBezTo>
                  <a:cubicBezTo>
                    <a:pt x="5" y="102"/>
                    <a:pt x="19" y="187"/>
                    <a:pt x="27" y="211"/>
                  </a:cubicBezTo>
                  <a:cubicBezTo>
                    <a:pt x="35" y="238"/>
                    <a:pt x="48" y="260"/>
                    <a:pt x="65" y="278"/>
                  </a:cubicBezTo>
                  <a:cubicBezTo>
                    <a:pt x="68" y="281"/>
                    <a:pt x="68" y="281"/>
                    <a:pt x="68" y="281"/>
                  </a:cubicBezTo>
                  <a:cubicBezTo>
                    <a:pt x="72" y="282"/>
                    <a:pt x="72" y="282"/>
                    <a:pt x="72" y="282"/>
                  </a:cubicBezTo>
                  <a:cubicBezTo>
                    <a:pt x="80" y="283"/>
                    <a:pt x="87" y="284"/>
                    <a:pt x="95" y="284"/>
                  </a:cubicBezTo>
                  <a:cubicBezTo>
                    <a:pt x="114" y="286"/>
                    <a:pt x="132" y="285"/>
                    <a:pt x="153" y="282"/>
                  </a:cubicBezTo>
                  <a:cubicBezTo>
                    <a:pt x="158" y="281"/>
                    <a:pt x="158" y="281"/>
                    <a:pt x="158" y="281"/>
                  </a:cubicBezTo>
                  <a:cubicBezTo>
                    <a:pt x="160" y="278"/>
                    <a:pt x="160" y="278"/>
                    <a:pt x="160" y="278"/>
                  </a:cubicBezTo>
                  <a:cubicBezTo>
                    <a:pt x="177" y="261"/>
                    <a:pt x="190" y="238"/>
                    <a:pt x="199" y="211"/>
                  </a:cubicBezTo>
                  <a:cubicBezTo>
                    <a:pt x="206" y="192"/>
                    <a:pt x="210" y="170"/>
                    <a:pt x="212" y="147"/>
                  </a:cubicBezTo>
                  <a:close/>
                  <a:moveTo>
                    <a:pt x="148" y="169"/>
                  </a:moveTo>
                  <a:cubicBezTo>
                    <a:pt x="165" y="169"/>
                    <a:pt x="165" y="169"/>
                    <a:pt x="165" y="169"/>
                  </a:cubicBezTo>
                  <a:cubicBezTo>
                    <a:pt x="169" y="169"/>
                    <a:pt x="173" y="171"/>
                    <a:pt x="176" y="174"/>
                  </a:cubicBezTo>
                  <a:cubicBezTo>
                    <a:pt x="176" y="174"/>
                    <a:pt x="176" y="174"/>
                    <a:pt x="176" y="174"/>
                  </a:cubicBezTo>
                  <a:cubicBezTo>
                    <a:pt x="179" y="177"/>
                    <a:pt x="180" y="180"/>
                    <a:pt x="180" y="184"/>
                  </a:cubicBezTo>
                  <a:cubicBezTo>
                    <a:pt x="180" y="191"/>
                    <a:pt x="180" y="191"/>
                    <a:pt x="180" y="191"/>
                  </a:cubicBezTo>
                  <a:cubicBezTo>
                    <a:pt x="180" y="195"/>
                    <a:pt x="179" y="199"/>
                    <a:pt x="176" y="201"/>
                  </a:cubicBezTo>
                  <a:cubicBezTo>
                    <a:pt x="176" y="201"/>
                    <a:pt x="176" y="201"/>
                    <a:pt x="176" y="201"/>
                  </a:cubicBezTo>
                  <a:cubicBezTo>
                    <a:pt x="173" y="204"/>
                    <a:pt x="169" y="206"/>
                    <a:pt x="165" y="206"/>
                  </a:cubicBezTo>
                  <a:cubicBezTo>
                    <a:pt x="148" y="206"/>
                    <a:pt x="148" y="206"/>
                    <a:pt x="148" y="206"/>
                  </a:cubicBezTo>
                  <a:cubicBezTo>
                    <a:pt x="144" y="206"/>
                    <a:pt x="140" y="204"/>
                    <a:pt x="137" y="201"/>
                  </a:cubicBezTo>
                  <a:cubicBezTo>
                    <a:pt x="137" y="201"/>
                    <a:pt x="137" y="201"/>
                    <a:pt x="137" y="201"/>
                  </a:cubicBezTo>
                  <a:cubicBezTo>
                    <a:pt x="135" y="198"/>
                    <a:pt x="133" y="195"/>
                    <a:pt x="133" y="191"/>
                  </a:cubicBezTo>
                  <a:cubicBezTo>
                    <a:pt x="133" y="184"/>
                    <a:pt x="133" y="184"/>
                    <a:pt x="133" y="184"/>
                  </a:cubicBezTo>
                  <a:cubicBezTo>
                    <a:pt x="133" y="180"/>
                    <a:pt x="135" y="177"/>
                    <a:pt x="137" y="174"/>
                  </a:cubicBezTo>
                  <a:cubicBezTo>
                    <a:pt x="137" y="174"/>
                    <a:pt x="137" y="174"/>
                    <a:pt x="137" y="174"/>
                  </a:cubicBezTo>
                  <a:cubicBezTo>
                    <a:pt x="140" y="171"/>
                    <a:pt x="144" y="169"/>
                    <a:pt x="148" y="169"/>
                  </a:cubicBezTo>
                  <a:close/>
                  <a:moveTo>
                    <a:pt x="165" y="178"/>
                  </a:moveTo>
                  <a:cubicBezTo>
                    <a:pt x="167" y="178"/>
                    <a:pt x="169" y="179"/>
                    <a:pt x="170" y="180"/>
                  </a:cubicBezTo>
                  <a:cubicBezTo>
                    <a:pt x="171" y="181"/>
                    <a:pt x="172" y="183"/>
                    <a:pt x="172" y="184"/>
                  </a:cubicBezTo>
                  <a:cubicBezTo>
                    <a:pt x="172" y="191"/>
                    <a:pt x="172" y="191"/>
                    <a:pt x="172" y="191"/>
                  </a:cubicBezTo>
                  <a:cubicBezTo>
                    <a:pt x="172" y="192"/>
                    <a:pt x="171" y="194"/>
                    <a:pt x="170" y="195"/>
                  </a:cubicBezTo>
                  <a:cubicBezTo>
                    <a:pt x="170" y="195"/>
                    <a:pt x="170" y="195"/>
                    <a:pt x="170" y="195"/>
                  </a:cubicBezTo>
                  <a:cubicBezTo>
                    <a:pt x="169" y="196"/>
                    <a:pt x="167" y="197"/>
                    <a:pt x="165" y="197"/>
                  </a:cubicBezTo>
                  <a:cubicBezTo>
                    <a:pt x="148" y="197"/>
                    <a:pt x="148" y="197"/>
                    <a:pt x="148" y="197"/>
                  </a:cubicBezTo>
                  <a:cubicBezTo>
                    <a:pt x="146" y="197"/>
                    <a:pt x="144" y="196"/>
                    <a:pt x="143" y="195"/>
                  </a:cubicBezTo>
                  <a:cubicBezTo>
                    <a:pt x="143" y="195"/>
                    <a:pt x="143" y="195"/>
                    <a:pt x="143" y="195"/>
                  </a:cubicBezTo>
                  <a:cubicBezTo>
                    <a:pt x="142" y="194"/>
                    <a:pt x="141" y="192"/>
                    <a:pt x="141" y="191"/>
                  </a:cubicBezTo>
                  <a:cubicBezTo>
                    <a:pt x="141" y="184"/>
                    <a:pt x="141" y="184"/>
                    <a:pt x="141" y="184"/>
                  </a:cubicBezTo>
                  <a:cubicBezTo>
                    <a:pt x="141" y="183"/>
                    <a:pt x="142" y="181"/>
                    <a:pt x="143" y="180"/>
                  </a:cubicBezTo>
                  <a:cubicBezTo>
                    <a:pt x="143" y="180"/>
                    <a:pt x="143" y="180"/>
                    <a:pt x="143" y="180"/>
                  </a:cubicBezTo>
                  <a:cubicBezTo>
                    <a:pt x="144" y="179"/>
                    <a:pt x="146" y="178"/>
                    <a:pt x="148" y="178"/>
                  </a:cubicBezTo>
                  <a:cubicBezTo>
                    <a:pt x="165" y="178"/>
                    <a:pt x="165" y="178"/>
                    <a:pt x="165" y="178"/>
                  </a:cubicBezTo>
                  <a:close/>
                  <a:moveTo>
                    <a:pt x="60" y="170"/>
                  </a:moveTo>
                  <a:cubicBezTo>
                    <a:pt x="82" y="170"/>
                    <a:pt x="82" y="170"/>
                    <a:pt x="82" y="170"/>
                  </a:cubicBezTo>
                  <a:cubicBezTo>
                    <a:pt x="90" y="170"/>
                    <a:pt x="96" y="176"/>
                    <a:pt x="96" y="183"/>
                  </a:cubicBezTo>
                  <a:cubicBezTo>
                    <a:pt x="96" y="192"/>
                    <a:pt x="96" y="192"/>
                    <a:pt x="96" y="192"/>
                  </a:cubicBezTo>
                  <a:cubicBezTo>
                    <a:pt x="96" y="199"/>
                    <a:pt x="90" y="205"/>
                    <a:pt x="82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2" y="205"/>
                    <a:pt x="46" y="199"/>
                    <a:pt x="46" y="192"/>
                  </a:cubicBezTo>
                  <a:cubicBezTo>
                    <a:pt x="46" y="183"/>
                    <a:pt x="46" y="183"/>
                    <a:pt x="46" y="183"/>
                  </a:cubicBezTo>
                  <a:cubicBezTo>
                    <a:pt x="46" y="176"/>
                    <a:pt x="52" y="170"/>
                    <a:pt x="60" y="170"/>
                  </a:cubicBezTo>
                  <a:close/>
                  <a:moveTo>
                    <a:pt x="41" y="158"/>
                  </a:moveTo>
                  <a:cubicBezTo>
                    <a:pt x="40" y="151"/>
                    <a:pt x="40" y="145"/>
                    <a:pt x="39" y="139"/>
                  </a:cubicBezTo>
                  <a:cubicBezTo>
                    <a:pt x="69" y="154"/>
                    <a:pt x="105" y="151"/>
                    <a:pt x="133" y="143"/>
                  </a:cubicBezTo>
                  <a:cubicBezTo>
                    <a:pt x="129" y="148"/>
                    <a:pt x="125" y="153"/>
                    <a:pt x="120" y="157"/>
                  </a:cubicBezTo>
                  <a:cubicBezTo>
                    <a:pt x="121" y="158"/>
                    <a:pt x="121" y="158"/>
                    <a:pt x="121" y="158"/>
                  </a:cubicBezTo>
                  <a:cubicBezTo>
                    <a:pt x="114" y="158"/>
                    <a:pt x="114" y="158"/>
                    <a:pt x="114" y="158"/>
                  </a:cubicBezTo>
                  <a:cubicBezTo>
                    <a:pt x="41" y="158"/>
                    <a:pt x="41" y="158"/>
                    <a:pt x="41" y="158"/>
                  </a:cubicBezTo>
                  <a:close/>
                  <a:moveTo>
                    <a:pt x="139" y="158"/>
                  </a:moveTo>
                  <a:cubicBezTo>
                    <a:pt x="151" y="153"/>
                    <a:pt x="164" y="145"/>
                    <a:pt x="169" y="134"/>
                  </a:cubicBezTo>
                  <a:cubicBezTo>
                    <a:pt x="173" y="133"/>
                    <a:pt x="183" y="140"/>
                    <a:pt x="186" y="140"/>
                  </a:cubicBezTo>
                  <a:cubicBezTo>
                    <a:pt x="186" y="145"/>
                    <a:pt x="185" y="151"/>
                    <a:pt x="185" y="158"/>
                  </a:cubicBezTo>
                  <a:cubicBezTo>
                    <a:pt x="139" y="158"/>
                    <a:pt x="139" y="158"/>
                    <a:pt x="139" y="158"/>
                  </a:cubicBezTo>
                  <a:close/>
                  <a:moveTo>
                    <a:pt x="169" y="217"/>
                  </a:moveTo>
                  <a:cubicBezTo>
                    <a:pt x="163" y="232"/>
                    <a:pt x="155" y="246"/>
                    <a:pt x="145" y="257"/>
                  </a:cubicBezTo>
                  <a:cubicBezTo>
                    <a:pt x="136" y="258"/>
                    <a:pt x="128" y="258"/>
                    <a:pt x="119" y="258"/>
                  </a:cubicBezTo>
                  <a:cubicBezTo>
                    <a:pt x="119" y="258"/>
                    <a:pt x="119" y="258"/>
                    <a:pt x="119" y="258"/>
                  </a:cubicBezTo>
                  <a:cubicBezTo>
                    <a:pt x="115" y="258"/>
                    <a:pt x="111" y="258"/>
                    <a:pt x="107" y="258"/>
                  </a:cubicBezTo>
                  <a:cubicBezTo>
                    <a:pt x="104" y="258"/>
                    <a:pt x="100" y="258"/>
                    <a:pt x="97" y="258"/>
                  </a:cubicBezTo>
                  <a:cubicBezTo>
                    <a:pt x="95" y="258"/>
                    <a:pt x="95" y="258"/>
                    <a:pt x="95" y="258"/>
                  </a:cubicBezTo>
                  <a:cubicBezTo>
                    <a:pt x="90" y="257"/>
                    <a:pt x="85" y="257"/>
                    <a:pt x="80" y="256"/>
                  </a:cubicBezTo>
                  <a:cubicBezTo>
                    <a:pt x="70" y="245"/>
                    <a:pt x="63" y="232"/>
                    <a:pt x="57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99" y="217"/>
                    <a:pt x="99" y="217"/>
                    <a:pt x="99" y="217"/>
                  </a:cubicBezTo>
                  <a:cubicBezTo>
                    <a:pt x="100" y="215"/>
                    <a:pt x="100" y="215"/>
                    <a:pt x="100" y="215"/>
                  </a:cubicBezTo>
                  <a:cubicBezTo>
                    <a:pt x="109" y="199"/>
                    <a:pt x="109" y="199"/>
                    <a:pt x="109" y="199"/>
                  </a:cubicBezTo>
                  <a:cubicBezTo>
                    <a:pt x="119" y="199"/>
                    <a:pt x="119" y="199"/>
                    <a:pt x="119" y="199"/>
                  </a:cubicBezTo>
                  <a:cubicBezTo>
                    <a:pt x="128" y="215"/>
                    <a:pt x="128" y="215"/>
                    <a:pt x="128" y="215"/>
                  </a:cubicBezTo>
                  <a:cubicBezTo>
                    <a:pt x="129" y="217"/>
                    <a:pt x="129" y="217"/>
                    <a:pt x="129" y="217"/>
                  </a:cubicBezTo>
                  <a:cubicBezTo>
                    <a:pt x="132" y="217"/>
                    <a:pt x="132" y="217"/>
                    <a:pt x="132" y="217"/>
                  </a:cubicBezTo>
                  <a:cubicBezTo>
                    <a:pt x="169" y="217"/>
                    <a:pt x="169" y="217"/>
                    <a:pt x="169" y="217"/>
                  </a:cubicBezTo>
                  <a:close/>
                  <a:moveTo>
                    <a:pt x="114" y="166"/>
                  </a:moveTo>
                  <a:cubicBezTo>
                    <a:pt x="187" y="166"/>
                    <a:pt x="187" y="166"/>
                    <a:pt x="187" y="166"/>
                  </a:cubicBezTo>
                  <a:cubicBezTo>
                    <a:pt x="187" y="209"/>
                    <a:pt x="187" y="209"/>
                    <a:pt x="187" y="209"/>
                  </a:cubicBezTo>
                  <a:cubicBezTo>
                    <a:pt x="134" y="209"/>
                    <a:pt x="134" y="209"/>
                    <a:pt x="134" y="209"/>
                  </a:cubicBezTo>
                  <a:cubicBezTo>
                    <a:pt x="125" y="193"/>
                    <a:pt x="125" y="193"/>
                    <a:pt x="125" y="193"/>
                  </a:cubicBezTo>
                  <a:cubicBezTo>
                    <a:pt x="124" y="191"/>
                    <a:pt x="124" y="191"/>
                    <a:pt x="124" y="191"/>
                  </a:cubicBezTo>
                  <a:cubicBezTo>
                    <a:pt x="121" y="191"/>
                    <a:pt x="121" y="191"/>
                    <a:pt x="121" y="191"/>
                  </a:cubicBezTo>
                  <a:cubicBezTo>
                    <a:pt x="107" y="191"/>
                    <a:pt x="107" y="191"/>
                    <a:pt x="107" y="191"/>
                  </a:cubicBezTo>
                  <a:cubicBezTo>
                    <a:pt x="105" y="191"/>
                    <a:pt x="105" y="191"/>
                    <a:pt x="105" y="191"/>
                  </a:cubicBezTo>
                  <a:cubicBezTo>
                    <a:pt x="103" y="193"/>
                    <a:pt x="103" y="193"/>
                    <a:pt x="103" y="193"/>
                  </a:cubicBezTo>
                  <a:cubicBezTo>
                    <a:pt x="94" y="209"/>
                    <a:pt x="94" y="209"/>
                    <a:pt x="94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166"/>
                    <a:pt x="41" y="166"/>
                    <a:pt x="41" y="166"/>
                  </a:cubicBezTo>
                  <a:lnTo>
                    <a:pt x="114" y="166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/>
          </p:spPr>
          <p:txBody>
            <a:bodyPr vert="horz" wrap="square" lIns="68572" tIns="34287" rIns="68572" bIns="34287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</a:pPr>
              <a:endParaRPr lang="zh-CN" altLang="en-US" sz="675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18949876-8147-F949-A69E-C96EAECD28CA}"/>
              </a:ext>
            </a:extLst>
          </p:cNvPr>
          <p:cNvSpPr txBox="1"/>
          <p:nvPr/>
        </p:nvSpPr>
        <p:spPr>
          <a:xfrm>
            <a:off x="4971393" y="854233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界面美观</a:t>
            </a:r>
            <a:endParaRPr kumimoji="1"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5FF848-7D86-4A46-ACB9-F4505FF04186}"/>
              </a:ext>
            </a:extLst>
          </p:cNvPr>
          <p:cNvSpPr txBox="1"/>
          <p:nvPr/>
        </p:nvSpPr>
        <p:spPr>
          <a:xfrm>
            <a:off x="4971393" y="1783186"/>
            <a:ext cx="122341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功能满足要求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B778994-E6BC-8F4B-A66C-6F27238ADE71}"/>
              </a:ext>
            </a:extLst>
          </p:cNvPr>
          <p:cNvSpPr txBox="1"/>
          <p:nvPr/>
        </p:nvSpPr>
        <p:spPr>
          <a:xfrm>
            <a:off x="4941610" y="2722069"/>
            <a:ext cx="7040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可拓展</a:t>
            </a: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C39A73B5-DBFE-0F4B-9390-6214A4AEAF26}"/>
              </a:ext>
            </a:extLst>
          </p:cNvPr>
          <p:cNvSpPr txBox="1"/>
          <p:nvPr/>
        </p:nvSpPr>
        <p:spPr>
          <a:xfrm>
            <a:off x="4971393" y="3802422"/>
            <a:ext cx="53091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实用</a:t>
            </a:r>
          </a:p>
        </p:txBody>
      </p:sp>
    </p:spTree>
    <p:extLst>
      <p:ext uri="{BB962C8B-B14F-4D97-AF65-F5344CB8AC3E}">
        <p14:creationId xmlns:p14="http://schemas.microsoft.com/office/powerpoint/2010/main" val="276018448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3607065" y="1058649"/>
            <a:ext cx="2224665" cy="1954450"/>
            <a:chOff x="5807955" y="4605844"/>
            <a:chExt cx="1595999" cy="1402144"/>
          </a:xfrm>
        </p:grpSpPr>
        <p:sp>
          <p:nvSpPr>
            <p:cNvPr id="42" name="文本框 5"/>
            <p:cNvSpPr txBox="1"/>
            <p:nvPr/>
          </p:nvSpPr>
          <p:spPr>
            <a:xfrm>
              <a:off x="6641266" y="4954902"/>
              <a:ext cx="762688" cy="7286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latin typeface="站酷高端黑" panose="02010600030101010101" pitchFamily="2" charset="-122"/>
                  <a:ea typeface="站酷高端黑" panose="02010600030101010101" pitchFamily="2" charset="-122"/>
                </a:rPr>
                <a:t>03</a:t>
              </a:r>
              <a:endParaRPr lang="zh-CN" altLang="en-US" sz="6000" dirty="0">
                <a:latin typeface="站酷高端黑" panose="02010600030101010101" pitchFamily="2" charset="-122"/>
                <a:ea typeface="站酷高端黑" panose="02010600030101010101" pitchFamily="2" charset="-122"/>
              </a:endParaRPr>
            </a:p>
          </p:txBody>
        </p:sp>
        <p:sp>
          <p:nvSpPr>
            <p:cNvPr id="43" name="弧形 42"/>
            <p:cNvSpPr/>
            <p:nvPr/>
          </p:nvSpPr>
          <p:spPr>
            <a:xfrm rot="2700000">
              <a:off x="5884495" y="4686150"/>
              <a:ext cx="1249065" cy="1249065"/>
            </a:xfrm>
            <a:prstGeom prst="arc">
              <a:avLst>
                <a:gd name="adj1" fmla="val 20887794"/>
                <a:gd name="adj2" fmla="val 16988131"/>
              </a:avLst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C864"/>
                </a:solidFill>
              </a:endParaRPr>
            </a:p>
          </p:txBody>
        </p:sp>
        <p:sp>
          <p:nvSpPr>
            <p:cNvPr id="44" name="弦形 43"/>
            <p:cNvSpPr/>
            <p:nvPr/>
          </p:nvSpPr>
          <p:spPr>
            <a:xfrm>
              <a:off x="5807955" y="4605844"/>
              <a:ext cx="1402144" cy="1402144"/>
            </a:xfrm>
            <a:prstGeom prst="chord">
              <a:avLst>
                <a:gd name="adj1" fmla="val 4720851"/>
                <a:gd name="adj2" fmla="val 11040325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C864"/>
                </a:solidFill>
              </a:endParaRPr>
            </a:p>
          </p:txBody>
        </p:sp>
      </p:grpSp>
      <p:sp>
        <p:nvSpPr>
          <p:cNvPr id="45" name="矩形 69"/>
          <p:cNvSpPr>
            <a:spLocks noChangeArrowheads="1"/>
          </p:cNvSpPr>
          <p:nvPr/>
        </p:nvSpPr>
        <p:spPr bwMode="auto">
          <a:xfrm>
            <a:off x="3810016" y="3163483"/>
            <a:ext cx="248380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zh-CN" altLang="en-US" sz="3000" b="1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研究内容</a:t>
            </a:r>
            <a:endParaRPr lang="en-US" altLang="zh-CN" sz="3000" b="1" dirty="0">
              <a:solidFill>
                <a:srgbClr val="ED7D3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1907704" y="3440482"/>
            <a:ext cx="136815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6084168" y="3440482"/>
            <a:ext cx="129614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2063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9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地理位置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等腰三角形 2"/>
          <p:cNvSpPr/>
          <p:nvPr/>
        </p:nvSpPr>
        <p:spPr bwMode="auto">
          <a:xfrm rot="3036074">
            <a:off x="352815" y="3657103"/>
            <a:ext cx="1196032" cy="1383872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2000"/>
                  <a:lumOff val="18000"/>
                </a:schemeClr>
              </a:gs>
              <a:gs pos="47000">
                <a:srgbClr val="F5F5F5"/>
              </a:gs>
              <a:gs pos="100000">
                <a:schemeClr val="bg1">
                  <a:lumMod val="95000"/>
                  <a:lumOff val="5000"/>
                </a:schemeClr>
              </a:gs>
            </a:gsLst>
            <a:lin ang="18900000" scaled="0"/>
          </a:gradFill>
          <a:ln w="7938" cap="flat">
            <a:noFill/>
            <a:prstDash val="solid"/>
            <a:miter lim="800000"/>
          </a:ln>
          <a:effectLst>
            <a:outerShdw blurRad="2286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61115" tIns="30557" rIns="61115" bIns="30557" numCol="1" anchor="t" anchorCtr="0" compatLnSpc="1"/>
          <a:lstStyle/>
          <a:p>
            <a:endParaRPr lang="zh-CN" altLang="en-US" sz="1604"/>
          </a:p>
        </p:txBody>
      </p:sp>
      <p:sp>
        <p:nvSpPr>
          <p:cNvPr id="13" name="椭圆 12"/>
          <p:cNvSpPr/>
          <p:nvPr/>
        </p:nvSpPr>
        <p:spPr>
          <a:xfrm>
            <a:off x="392379" y="3912014"/>
            <a:ext cx="1022222" cy="102222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4"/>
          </a:p>
        </p:txBody>
      </p:sp>
      <p:sp>
        <p:nvSpPr>
          <p:cNvPr id="14" name="TextBox 3"/>
          <p:cNvSpPr txBox="1"/>
          <p:nvPr/>
        </p:nvSpPr>
        <p:spPr>
          <a:xfrm>
            <a:off x="464344" y="4229018"/>
            <a:ext cx="724211" cy="415357"/>
          </a:xfrm>
          <a:prstGeom prst="rect">
            <a:avLst/>
          </a:prstGeom>
          <a:noFill/>
          <a:ln>
            <a:noFill/>
          </a:ln>
        </p:spPr>
        <p:txBody>
          <a:bodyPr wrap="none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sz="1338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81E2E0D-ABE2-8941-90E8-72F5503A0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6632" y="541758"/>
            <a:ext cx="5017368" cy="3188865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D1E7C1A9-154B-874D-86E6-C009155082DB}"/>
              </a:ext>
            </a:extLst>
          </p:cNvPr>
          <p:cNvSpPr txBox="1"/>
          <p:nvPr/>
        </p:nvSpPr>
        <p:spPr>
          <a:xfrm>
            <a:off x="293116" y="997155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解决痛点：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6011BED1-F56D-4D46-9FF0-2E8818EAB9D3}"/>
              </a:ext>
            </a:extLst>
          </p:cNvPr>
          <p:cNvSpPr txBox="1"/>
          <p:nvPr/>
        </p:nvSpPr>
        <p:spPr>
          <a:xfrm>
            <a:off x="293116" y="1728170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研究难点：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5A4D871-33FF-4D4A-8A00-904653E56425}"/>
              </a:ext>
            </a:extLst>
          </p:cNvPr>
          <p:cNvSpPr txBox="1"/>
          <p:nvPr/>
        </p:nvSpPr>
        <p:spPr>
          <a:xfrm>
            <a:off x="293116" y="2692263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研究目标：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5576F93-E3BC-1A40-9762-235D9AE3BFD4}"/>
              </a:ext>
            </a:extLst>
          </p:cNvPr>
          <p:cNvSpPr txBox="1"/>
          <p:nvPr/>
        </p:nvSpPr>
        <p:spPr>
          <a:xfrm>
            <a:off x="1343404" y="997155"/>
            <a:ext cx="17427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定位考勤，避免代签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226E224-F052-4945-BA92-A474A274072F}"/>
              </a:ext>
            </a:extLst>
          </p:cNvPr>
          <p:cNvSpPr txBox="1"/>
          <p:nvPr/>
        </p:nvSpPr>
        <p:spPr>
          <a:xfrm>
            <a:off x="1343404" y="1800701"/>
            <a:ext cx="1435008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室内快速定位</a:t>
            </a:r>
            <a:endParaRPr kumimoji="1" lang="en-US" altLang="zh-CN" dirty="0"/>
          </a:p>
          <a:p>
            <a:r>
              <a:rPr kumimoji="1" lang="zh-CN" altLang="en-US" dirty="0"/>
              <a:t>能否精确到楼层</a:t>
            </a:r>
            <a:endParaRPr kumimoji="1" lang="en-US" altLang="zh-CN" dirty="0"/>
          </a:p>
          <a:p>
            <a:r>
              <a:rPr kumimoji="1" lang="zh-CN" altLang="en-US" dirty="0"/>
              <a:t>定位与课表结合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CC7C52D-8AA8-3742-9A22-85A08A82857F}"/>
              </a:ext>
            </a:extLst>
          </p:cNvPr>
          <p:cNvSpPr txBox="1"/>
          <p:nvPr/>
        </p:nvSpPr>
        <p:spPr>
          <a:xfrm>
            <a:off x="1348031" y="2760953"/>
            <a:ext cx="2435282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精确到教室的地理位置识别</a:t>
            </a:r>
            <a:endParaRPr kumimoji="1" lang="en-US" altLang="zh-CN" dirty="0"/>
          </a:p>
          <a:p>
            <a:r>
              <a:rPr kumimoji="1" lang="zh-CN" altLang="en-US" dirty="0"/>
              <a:t>建立地理位置和课表的数据库</a:t>
            </a:r>
            <a:endParaRPr kumimoji="1" lang="en-US" altLang="zh-CN" dirty="0"/>
          </a:p>
          <a:p>
            <a:r>
              <a:rPr kumimoji="1" lang="zh-CN" altLang="en-US" dirty="0"/>
              <a:t>自动位置签到</a:t>
            </a:r>
          </a:p>
        </p:txBody>
      </p:sp>
    </p:spTree>
    <p:extLst>
      <p:ext uri="{BB962C8B-B14F-4D97-AF65-F5344CB8AC3E}">
        <p14:creationId xmlns:p14="http://schemas.microsoft.com/office/powerpoint/2010/main" val="1403096669"/>
      </p:ext>
    </p:extLst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6" presetClass="entr" presetSubtype="3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12" dur="6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14" presetID="31" presetClass="entr" presetSubtype="0" fill="hold" grpId="0" nodeType="after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14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3" grpId="0" animBg="1"/>
          <p:bldP spid="1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6" presetClass="entr" presetSubtype="3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12" dur="6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14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3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2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27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29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1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33" presetID="2" presetClass="entr" presetSubtype="9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38" presetID="6" presetClass="entr" presetSubtype="3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40" dur="6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2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300"/>
                                </p:stCondLst>
                                <p:childTnLst>
                                  <p:par>
                                    <p:cTn id="4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800"/>
                                </p:stCondLst>
                                <p:childTnLst>
                                  <p:par>
                                    <p:cTn id="53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5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300"/>
                                </p:stCondLst>
                                <p:childTnLst>
                                  <p:par>
                                    <p:cTn id="57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59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61" presetID="3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6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68" presetID="2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73" presetID="6" presetClass="entr" presetSubtype="3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ircle(out)">
                                          <p:cBhvr>
                                            <p:cTn id="75" dur="6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7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9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0" fill="hold">
                                <p:stCondLst>
                                  <p:cond delay="7700"/>
                                </p:stCondLst>
                                <p:childTnLst>
                                  <p:par>
                                    <p:cTn id="8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83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8200"/>
                                </p:stCondLst>
                                <p:childTnLst>
                                  <p:par>
                                    <p:cTn id="8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87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/>
          <p:bldP spid="21" grpId="0"/>
          <p:bldP spid="22" grpId="0"/>
          <p:bldP spid="23" grpId="0" animBg="1"/>
          <p:bldP spid="24" grpId="0" animBg="1"/>
          <p:bldP spid="25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9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人脸识别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464242" y="427346"/>
            <a:ext cx="1206581" cy="1207017"/>
            <a:chOff x="2201071" y="3406041"/>
            <a:chExt cx="1805286" cy="1805938"/>
          </a:xfrm>
        </p:grpSpPr>
        <p:grpSp>
          <p:nvGrpSpPr>
            <p:cNvPr id="26" name="组合 25"/>
            <p:cNvGrpSpPr/>
            <p:nvPr/>
          </p:nvGrpSpPr>
          <p:grpSpPr>
            <a:xfrm>
              <a:off x="2201071" y="3406041"/>
              <a:ext cx="1805286" cy="1805938"/>
              <a:chOff x="4345444" y="2542859"/>
              <a:chExt cx="1810550" cy="1811205"/>
            </a:xfrm>
          </p:grpSpPr>
          <p:grpSp>
            <p:nvGrpSpPr>
              <p:cNvPr id="28" name="组合 27"/>
              <p:cNvGrpSpPr/>
              <p:nvPr/>
            </p:nvGrpSpPr>
            <p:grpSpPr>
              <a:xfrm>
                <a:off x="4345444" y="2542859"/>
                <a:ext cx="1810550" cy="1811205"/>
                <a:chOff x="1463339" y="1072758"/>
                <a:chExt cx="1546058" cy="1546058"/>
              </a:xfrm>
              <a:effectLst>
                <a:outerShdw blurRad="330200" dist="215900" dir="6900000" sx="91000" sy="91000" algn="t" rotWithShape="0">
                  <a:prstClr val="black">
                    <a:alpha val="49000"/>
                  </a:prstClr>
                </a:outerShdw>
              </a:effectLst>
            </p:grpSpPr>
            <p:sp>
              <p:nvSpPr>
                <p:cNvPr id="30" name="同心圆 29"/>
                <p:cNvSpPr/>
                <p:nvPr/>
              </p:nvSpPr>
              <p:spPr>
                <a:xfrm>
                  <a:off x="1463339" y="1072758"/>
                  <a:ext cx="1546058" cy="1546058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>
                        <a:lumMod val="95000"/>
                      </a:schemeClr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4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椭圆 30"/>
                <p:cNvSpPr/>
                <p:nvPr/>
              </p:nvSpPr>
              <p:spPr>
                <a:xfrm>
                  <a:off x="1484232" y="1093651"/>
                  <a:ext cx="1504274" cy="1504273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4"/>
                </a:p>
              </p:txBody>
            </p:sp>
          </p:grpSp>
          <p:sp>
            <p:nvSpPr>
              <p:cNvPr id="29" name="椭圆 28"/>
              <p:cNvSpPr/>
              <p:nvPr/>
            </p:nvSpPr>
            <p:spPr>
              <a:xfrm>
                <a:off x="4565570" y="2763062"/>
                <a:ext cx="1370298" cy="137079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4"/>
              </a:p>
            </p:txBody>
          </p:sp>
        </p:grpSp>
        <p:sp>
          <p:nvSpPr>
            <p:cNvPr id="27" name="TextBox 69"/>
            <p:cNvSpPr txBox="1"/>
            <p:nvPr/>
          </p:nvSpPr>
          <p:spPr>
            <a:xfrm>
              <a:off x="2694007" y="3876615"/>
              <a:ext cx="1023614" cy="507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160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3" name="文本框 52">
            <a:extLst>
              <a:ext uri="{FF2B5EF4-FFF2-40B4-BE49-F238E27FC236}">
                <a16:creationId xmlns:a16="http://schemas.microsoft.com/office/drawing/2014/main" id="{91E7778E-CF72-0E4C-82F1-0E38BF82C53E}"/>
              </a:ext>
            </a:extLst>
          </p:cNvPr>
          <p:cNvSpPr txBox="1"/>
          <p:nvPr/>
        </p:nvSpPr>
        <p:spPr>
          <a:xfrm>
            <a:off x="293117" y="1033034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解决痛点：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103D6E7-B6AE-834C-8055-BB43F3552BF6}"/>
              </a:ext>
            </a:extLst>
          </p:cNvPr>
          <p:cNvSpPr txBox="1"/>
          <p:nvPr/>
        </p:nvSpPr>
        <p:spPr>
          <a:xfrm>
            <a:off x="293117" y="1764049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研究难点：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62992092-A84F-444E-A5A9-F2D7F959E8C9}"/>
              </a:ext>
            </a:extLst>
          </p:cNvPr>
          <p:cNvSpPr txBox="1"/>
          <p:nvPr/>
        </p:nvSpPr>
        <p:spPr>
          <a:xfrm>
            <a:off x="293117" y="3030146"/>
            <a:ext cx="1050288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研究目标：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E140659-7E11-F14D-BF8A-01DD201F96D2}"/>
              </a:ext>
            </a:extLst>
          </p:cNvPr>
          <p:cNvSpPr txBox="1"/>
          <p:nvPr/>
        </p:nvSpPr>
        <p:spPr>
          <a:xfrm>
            <a:off x="1593908" y="1030852"/>
            <a:ext cx="3647152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基于地理位置的签到并不能彻底解决代签问题</a:t>
            </a:r>
            <a:endParaRPr kumimoji="1" lang="en-US" altLang="zh-CN" dirty="0"/>
          </a:p>
          <a:p>
            <a:r>
              <a:rPr kumimoji="1" lang="zh-CN" altLang="en-US" dirty="0"/>
              <a:t>确保实人签到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D70241B-CAF2-744D-8346-46BA41911863}"/>
              </a:ext>
            </a:extLst>
          </p:cNvPr>
          <p:cNvSpPr txBox="1"/>
          <p:nvPr/>
        </p:nvSpPr>
        <p:spPr>
          <a:xfrm>
            <a:off x="1593908" y="1804812"/>
            <a:ext cx="58977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人脸搜索的速度。当班级人数很多的时候，如何快速的从数据库中找到符合</a:t>
            </a:r>
            <a:endParaRPr kumimoji="1" lang="en-US" altLang="zh-CN" dirty="0"/>
          </a:p>
          <a:p>
            <a:r>
              <a:rPr kumimoji="1" lang="zh-CN" altLang="en-US" dirty="0"/>
              <a:t>的人脸</a:t>
            </a:r>
            <a:endParaRPr kumimoji="1" lang="en-US" altLang="zh-CN" dirty="0"/>
          </a:p>
          <a:p>
            <a:r>
              <a:rPr kumimoji="1" lang="zh-CN" altLang="en-US" dirty="0"/>
              <a:t>多张人脸的识别。一次性识别照片中多个人脸</a:t>
            </a:r>
            <a:endParaRPr kumimoji="1" lang="en-US" altLang="zh-CN" dirty="0"/>
          </a:p>
          <a:p>
            <a:r>
              <a:rPr kumimoji="1" lang="zh-CN" altLang="en-US" dirty="0"/>
              <a:t>人脸识别自动签到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F164973-95E5-8F4D-B749-A47596F14FD3}"/>
              </a:ext>
            </a:extLst>
          </p:cNvPr>
          <p:cNvSpPr txBox="1"/>
          <p:nvPr/>
        </p:nvSpPr>
        <p:spPr>
          <a:xfrm>
            <a:off x="1593908" y="3056072"/>
            <a:ext cx="20473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人脸识别自动登录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配合地理位置自动签到</a:t>
            </a:r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快速识别</a:t>
            </a:r>
            <a:endParaRPr kumimoji="1" lang="en-US" altLang="zh-CN" dirty="0"/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多张人脸同时识别</a:t>
            </a:r>
          </a:p>
        </p:txBody>
      </p:sp>
    </p:spTree>
    <p:extLst>
      <p:ext uri="{BB962C8B-B14F-4D97-AF65-F5344CB8AC3E}">
        <p14:creationId xmlns:p14="http://schemas.microsoft.com/office/powerpoint/2010/main" val="428511667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438090" cy="369332"/>
            <a:chOff x="585861" y="319364"/>
            <a:chExt cx="1917454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785105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数据可视化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07459" y="1222311"/>
            <a:ext cx="1560690" cy="1089269"/>
            <a:chOff x="1223203" y="3134184"/>
            <a:chExt cx="2335104" cy="1629764"/>
          </a:xfrm>
          <a:effectLst>
            <a:outerShdw blurRad="266700" dist="152400" dir="8100000" algn="tr" rotWithShape="0">
              <a:prstClr val="black">
                <a:alpha val="24000"/>
              </a:prstClr>
            </a:outerShdw>
          </a:effectLst>
        </p:grpSpPr>
        <p:grpSp>
          <p:nvGrpSpPr>
            <p:cNvPr id="12" name="组合 11"/>
            <p:cNvGrpSpPr/>
            <p:nvPr/>
          </p:nvGrpSpPr>
          <p:grpSpPr>
            <a:xfrm>
              <a:off x="1223203" y="3134184"/>
              <a:ext cx="2335104" cy="1629764"/>
              <a:chOff x="1223203" y="3134184"/>
              <a:chExt cx="2335104" cy="1629764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1223203" y="3134184"/>
                <a:ext cx="2335104" cy="1629764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82000"/>
                      <a:lumOff val="18000"/>
                    </a:schemeClr>
                  </a:gs>
                  <a:gs pos="47000">
                    <a:srgbClr val="F5F5F5"/>
                  </a:gs>
                  <a:gs pos="100000">
                    <a:schemeClr val="bg1">
                      <a:lumMod val="95000"/>
                      <a:lumOff val="5000"/>
                    </a:schemeClr>
                  </a:gs>
                </a:gsLst>
                <a:lin ang="18900000" scaled="0"/>
              </a:gradFill>
              <a:ln w="7938" cap="flat">
                <a:noFill/>
                <a:prstDash val="solid"/>
                <a:miter lim="800000"/>
              </a:ln>
              <a:effectLst/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1341435" y="3216703"/>
                <a:ext cx="2098640" cy="146472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4">
                  <a:latin typeface="+mj-ea"/>
                  <a:ea typeface="+mj-ea"/>
                </a:endParaRPr>
              </a:p>
            </p:txBody>
          </p:sp>
        </p:grpSp>
        <p:sp>
          <p:nvSpPr>
            <p:cNvPr id="13" name="TextBox 18"/>
            <p:cNvSpPr txBox="1">
              <a:spLocks noChangeArrowheads="1"/>
            </p:cNvSpPr>
            <p:nvPr/>
          </p:nvSpPr>
          <p:spPr bwMode="auto">
            <a:xfrm flipH="1">
              <a:off x="1571825" y="3682942"/>
              <a:ext cx="1902259" cy="55374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endParaRPr lang="en-US" altLang="zh-CN" sz="1805" b="1" kern="0" dirty="0">
                <a:solidFill>
                  <a:sysClr val="window" lastClr="FFFFFF">
                    <a:lumMod val="95000"/>
                  </a:sysClr>
                </a:solidFill>
                <a:latin typeface="+mj-ea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6B936E46-EDDA-F141-AD31-99BFD2DC3386}"/>
              </a:ext>
            </a:extLst>
          </p:cNvPr>
          <p:cNvSpPr txBox="1"/>
          <p:nvPr/>
        </p:nvSpPr>
        <p:spPr>
          <a:xfrm>
            <a:off x="2440698" y="71425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解决痛点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949DDDBD-56F7-1F43-B4FF-2951F255D29D}"/>
              </a:ext>
            </a:extLst>
          </p:cNvPr>
          <p:cNvSpPr txBox="1"/>
          <p:nvPr/>
        </p:nvSpPr>
        <p:spPr>
          <a:xfrm>
            <a:off x="6696269" y="71425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研究难点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E439507-BA33-3441-96FC-FB049948686A}"/>
              </a:ext>
            </a:extLst>
          </p:cNvPr>
          <p:cNvSpPr txBox="1"/>
          <p:nvPr/>
        </p:nvSpPr>
        <p:spPr>
          <a:xfrm>
            <a:off x="2313354" y="3286428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研究目标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A8E1336-0DCF-9A45-9AED-B17310600051}"/>
              </a:ext>
            </a:extLst>
          </p:cNvPr>
          <p:cNvSpPr txBox="1"/>
          <p:nvPr/>
        </p:nvSpPr>
        <p:spPr>
          <a:xfrm>
            <a:off x="2313354" y="1328615"/>
            <a:ext cx="272382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en-US" altLang="zh-Hans" dirty="0"/>
              <a:t>.</a:t>
            </a:r>
            <a:r>
              <a:rPr kumimoji="1" lang="zh-CN" altLang="en-US" dirty="0"/>
              <a:t>师生查看自己的统计数据：</a:t>
            </a:r>
            <a:endParaRPr kumimoji="1" lang="en-US" altLang="zh-CN" dirty="0"/>
          </a:p>
          <a:p>
            <a:r>
              <a:rPr kumimoji="1" lang="zh-Hans" altLang="en-US" dirty="0"/>
              <a:t>   </a:t>
            </a:r>
            <a:r>
              <a:rPr kumimoji="1" lang="zh-CN" altLang="en-US" dirty="0"/>
              <a:t>排名，作业提交量，签到率等等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375736D-6B12-B445-BD75-E4DC95508BC6}"/>
              </a:ext>
            </a:extLst>
          </p:cNvPr>
          <p:cNvSpPr txBox="1"/>
          <p:nvPr/>
        </p:nvSpPr>
        <p:spPr>
          <a:xfrm>
            <a:off x="2313354" y="2150727"/>
            <a:ext cx="175240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r>
              <a:rPr kumimoji="1" lang="en-US" altLang="zh-Hans" dirty="0"/>
              <a:t>.</a:t>
            </a:r>
            <a:r>
              <a:rPr kumimoji="1" lang="zh-CN" altLang="en-US" dirty="0"/>
              <a:t>提供数据分析服务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E0B977E-EBD9-484B-8EC9-2D563073FDDD}"/>
              </a:ext>
            </a:extLst>
          </p:cNvPr>
          <p:cNvSpPr txBox="1"/>
          <p:nvPr/>
        </p:nvSpPr>
        <p:spPr>
          <a:xfrm>
            <a:off x="6283569" y="1234831"/>
            <a:ext cx="1701107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en-US" altLang="zh-Hans" dirty="0"/>
              <a:t>.</a:t>
            </a:r>
            <a:r>
              <a:rPr kumimoji="1" lang="zh-CN" altLang="en-US" dirty="0"/>
              <a:t>数据采集中的处理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数据挖掘</a:t>
            </a:r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数据分类分析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B914582-8128-C543-A0B7-D9A0DDF05B6C}"/>
              </a:ext>
            </a:extLst>
          </p:cNvPr>
          <p:cNvSpPr txBox="1"/>
          <p:nvPr/>
        </p:nvSpPr>
        <p:spPr>
          <a:xfrm>
            <a:off x="3190517" y="3078678"/>
            <a:ext cx="58560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en-US" altLang="zh-Hans" dirty="0"/>
              <a:t>.</a:t>
            </a:r>
            <a:r>
              <a:rPr kumimoji="1" lang="zh-CN" altLang="en-US" dirty="0"/>
              <a:t>建立有效的课堂模型，提供师生确实有用的可视化服务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多维度，权限管理，确保每个人看到的都是精准的自己的想要看的数据，</a:t>
            </a:r>
            <a:endParaRPr kumimoji="1" lang="en-US" altLang="zh-CN" dirty="0"/>
          </a:p>
          <a:p>
            <a:r>
              <a:rPr kumimoji="1" lang="zh-CN" altLang="en-US" dirty="0"/>
              <a:t>比如根据数据分析，找出自己薄弱环节等等</a:t>
            </a:r>
          </a:p>
        </p:txBody>
      </p:sp>
    </p:spTree>
    <p:extLst>
      <p:ext uri="{BB962C8B-B14F-4D97-AF65-F5344CB8AC3E}">
        <p14:creationId xmlns:p14="http://schemas.microsoft.com/office/powerpoint/2010/main" val="56459312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2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3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机器学习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858043" y="1532209"/>
            <a:ext cx="1478435" cy="1363058"/>
            <a:chOff x="3835686" y="2643180"/>
            <a:chExt cx="1478435" cy="1363058"/>
          </a:xfrm>
          <a:solidFill>
            <a:schemeClr val="bg1">
              <a:lumMod val="50000"/>
            </a:schemeClr>
          </a:solidFill>
        </p:grpSpPr>
        <p:sp>
          <p:nvSpPr>
            <p:cNvPr id="9" name="心形 7"/>
            <p:cNvSpPr/>
            <p:nvPr/>
          </p:nvSpPr>
          <p:spPr>
            <a:xfrm>
              <a:off x="3835686" y="2643180"/>
              <a:ext cx="741448" cy="1363056"/>
            </a:xfrm>
            <a:custGeom>
              <a:avLst/>
              <a:gdLst>
                <a:gd name="connsiteX0" fmla="*/ 736082 w 1472164"/>
                <a:gd name="connsiteY0" fmla="*/ 345038 h 1380153"/>
                <a:gd name="connsiteX1" fmla="*/ 736082 w 1472164"/>
                <a:gd name="connsiteY1" fmla="*/ 1380153 h 1380153"/>
                <a:gd name="connsiteX2" fmla="*/ 736082 w 1472164"/>
                <a:gd name="connsiteY2" fmla="*/ 345038 h 1380153"/>
                <a:gd name="connsiteX0-1" fmla="*/ 741448 w 1408146"/>
                <a:gd name="connsiteY0-2" fmla="*/ 327941 h 1363056"/>
                <a:gd name="connsiteX1-3" fmla="*/ 741448 w 1408146"/>
                <a:gd name="connsiteY1-4" fmla="*/ 1363056 h 1363056"/>
                <a:gd name="connsiteX2-5" fmla="*/ 741448 w 1408146"/>
                <a:gd name="connsiteY2-6" fmla="*/ 327941 h 1363056"/>
                <a:gd name="connsiteX0-7" fmla="*/ 741448 w 741448"/>
                <a:gd name="connsiteY0-8" fmla="*/ 327941 h 1363056"/>
                <a:gd name="connsiteX1-9" fmla="*/ 741448 w 741448"/>
                <a:gd name="connsiteY1-10" fmla="*/ 1363056 h 1363056"/>
                <a:gd name="connsiteX2-11" fmla="*/ 741448 w 741448"/>
                <a:gd name="connsiteY2-12" fmla="*/ 327941 h 1363056"/>
                <a:gd name="connsiteX0-13" fmla="*/ 741448 w 741448"/>
                <a:gd name="connsiteY0-14" fmla="*/ 327941 h 1363056"/>
                <a:gd name="connsiteX1-15" fmla="*/ 741448 w 741448"/>
                <a:gd name="connsiteY1-16" fmla="*/ 1363056 h 1363056"/>
                <a:gd name="connsiteX2-17" fmla="*/ 741448 w 741448"/>
                <a:gd name="connsiteY2-18" fmla="*/ 327941 h 1363056"/>
                <a:gd name="connsiteX0-19" fmla="*/ 741448 w 741448"/>
                <a:gd name="connsiteY0-20" fmla="*/ 327941 h 1363056"/>
                <a:gd name="connsiteX1-21" fmla="*/ 741448 w 741448"/>
                <a:gd name="connsiteY1-22" fmla="*/ 1363056 h 1363056"/>
                <a:gd name="connsiteX2-23" fmla="*/ 741448 w 741448"/>
                <a:gd name="connsiteY2-24" fmla="*/ 327941 h 1363056"/>
                <a:gd name="connsiteX0-25" fmla="*/ 741448 w 741448"/>
                <a:gd name="connsiteY0-26" fmla="*/ 327941 h 1363056"/>
                <a:gd name="connsiteX1-27" fmla="*/ 741448 w 741448"/>
                <a:gd name="connsiteY1-28" fmla="*/ 1363056 h 1363056"/>
                <a:gd name="connsiteX2-29" fmla="*/ 741448 w 741448"/>
                <a:gd name="connsiteY2-30" fmla="*/ 327941 h 1363056"/>
                <a:gd name="connsiteX0-31" fmla="*/ 741448 w 741448"/>
                <a:gd name="connsiteY0-32" fmla="*/ 327941 h 1363056"/>
                <a:gd name="connsiteX1-33" fmla="*/ 741448 w 741448"/>
                <a:gd name="connsiteY1-34" fmla="*/ 1363056 h 1363056"/>
                <a:gd name="connsiteX2-35" fmla="*/ 741448 w 741448"/>
                <a:gd name="connsiteY2-36" fmla="*/ 327941 h 1363056"/>
                <a:gd name="connsiteX0-37" fmla="*/ 741448 w 741448"/>
                <a:gd name="connsiteY0-38" fmla="*/ 327941 h 1363056"/>
                <a:gd name="connsiteX1-39" fmla="*/ 741448 w 741448"/>
                <a:gd name="connsiteY1-40" fmla="*/ 1363056 h 1363056"/>
                <a:gd name="connsiteX2-41" fmla="*/ 741448 w 741448"/>
                <a:gd name="connsiteY2-42" fmla="*/ 327941 h 1363056"/>
                <a:gd name="connsiteX0-43" fmla="*/ 741448 w 741448"/>
                <a:gd name="connsiteY0-44" fmla="*/ 327941 h 1363056"/>
                <a:gd name="connsiteX1-45" fmla="*/ 741448 w 741448"/>
                <a:gd name="connsiteY1-46" fmla="*/ 1363056 h 1363056"/>
                <a:gd name="connsiteX2-47" fmla="*/ 741448 w 741448"/>
                <a:gd name="connsiteY2-48" fmla="*/ 327941 h 1363056"/>
                <a:gd name="connsiteX0-49" fmla="*/ 741448 w 741448"/>
                <a:gd name="connsiteY0-50" fmla="*/ 327941 h 1363056"/>
                <a:gd name="connsiteX1-51" fmla="*/ 741448 w 741448"/>
                <a:gd name="connsiteY1-52" fmla="*/ 1363056 h 1363056"/>
                <a:gd name="connsiteX2-53" fmla="*/ 741448 w 741448"/>
                <a:gd name="connsiteY2-54" fmla="*/ 327941 h 1363056"/>
                <a:gd name="connsiteX0-55" fmla="*/ 741448 w 743314"/>
                <a:gd name="connsiteY0-56" fmla="*/ 327941 h 1363056"/>
                <a:gd name="connsiteX1-57" fmla="*/ 741448 w 743314"/>
                <a:gd name="connsiteY1-58" fmla="*/ 1363056 h 1363056"/>
                <a:gd name="connsiteX2-59" fmla="*/ 741448 w 743314"/>
                <a:gd name="connsiteY2-60" fmla="*/ 327941 h 1363056"/>
                <a:gd name="connsiteX0-61" fmla="*/ 741448 w 741448"/>
                <a:gd name="connsiteY0-62" fmla="*/ 327941 h 1363056"/>
                <a:gd name="connsiteX1-63" fmla="*/ 741448 w 741448"/>
                <a:gd name="connsiteY1-64" fmla="*/ 1363056 h 1363056"/>
                <a:gd name="connsiteX2-65" fmla="*/ 741448 w 741448"/>
                <a:gd name="connsiteY2-66" fmla="*/ 327941 h 1363056"/>
                <a:gd name="connsiteX0-67" fmla="*/ 741448 w 741448"/>
                <a:gd name="connsiteY0-68" fmla="*/ 327941 h 1363056"/>
                <a:gd name="connsiteX1-69" fmla="*/ 741448 w 741448"/>
                <a:gd name="connsiteY1-70" fmla="*/ 1363056 h 1363056"/>
                <a:gd name="connsiteX2-71" fmla="*/ 741448 w 741448"/>
                <a:gd name="connsiteY2-72" fmla="*/ 327941 h 13630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41448" h="1363056">
                  <a:moveTo>
                    <a:pt x="741448" y="327941"/>
                  </a:moveTo>
                  <a:cubicBezTo>
                    <a:pt x="740677" y="1157841"/>
                    <a:pt x="741248" y="495849"/>
                    <a:pt x="741448" y="1363056"/>
                  </a:cubicBezTo>
                  <a:cubicBezTo>
                    <a:pt x="-761386" y="327941"/>
                    <a:pt x="434747" y="-477148"/>
                    <a:pt x="741448" y="32794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心形 7"/>
            <p:cNvSpPr/>
            <p:nvPr/>
          </p:nvSpPr>
          <p:spPr>
            <a:xfrm flipH="1">
              <a:off x="4572000" y="2643182"/>
              <a:ext cx="742121" cy="1363056"/>
            </a:xfrm>
            <a:custGeom>
              <a:avLst/>
              <a:gdLst>
                <a:gd name="connsiteX0" fmla="*/ 736082 w 1472164"/>
                <a:gd name="connsiteY0" fmla="*/ 345038 h 1380153"/>
                <a:gd name="connsiteX1" fmla="*/ 736082 w 1472164"/>
                <a:gd name="connsiteY1" fmla="*/ 1380153 h 1380153"/>
                <a:gd name="connsiteX2" fmla="*/ 736082 w 1472164"/>
                <a:gd name="connsiteY2" fmla="*/ 345038 h 1380153"/>
                <a:gd name="connsiteX0-1" fmla="*/ 741448 w 1408146"/>
                <a:gd name="connsiteY0-2" fmla="*/ 327941 h 1363056"/>
                <a:gd name="connsiteX1-3" fmla="*/ 741448 w 1408146"/>
                <a:gd name="connsiteY1-4" fmla="*/ 1363056 h 1363056"/>
                <a:gd name="connsiteX2-5" fmla="*/ 741448 w 1408146"/>
                <a:gd name="connsiteY2-6" fmla="*/ 327941 h 1363056"/>
                <a:gd name="connsiteX0-7" fmla="*/ 741448 w 741448"/>
                <a:gd name="connsiteY0-8" fmla="*/ 327941 h 1363056"/>
                <a:gd name="connsiteX1-9" fmla="*/ 741448 w 741448"/>
                <a:gd name="connsiteY1-10" fmla="*/ 1363056 h 1363056"/>
                <a:gd name="connsiteX2-11" fmla="*/ 741448 w 741448"/>
                <a:gd name="connsiteY2-12" fmla="*/ 327941 h 1363056"/>
                <a:gd name="connsiteX0-13" fmla="*/ 741448 w 741448"/>
                <a:gd name="connsiteY0-14" fmla="*/ 327941 h 1363056"/>
                <a:gd name="connsiteX1-15" fmla="*/ 741448 w 741448"/>
                <a:gd name="connsiteY1-16" fmla="*/ 1363056 h 1363056"/>
                <a:gd name="connsiteX2-17" fmla="*/ 741448 w 741448"/>
                <a:gd name="connsiteY2-18" fmla="*/ 327941 h 1363056"/>
                <a:gd name="connsiteX0-19" fmla="*/ 741448 w 742505"/>
                <a:gd name="connsiteY0-20" fmla="*/ 327941 h 1363056"/>
                <a:gd name="connsiteX1-21" fmla="*/ 741448 w 742505"/>
                <a:gd name="connsiteY1-22" fmla="*/ 1363056 h 1363056"/>
                <a:gd name="connsiteX2-23" fmla="*/ 741448 w 742505"/>
                <a:gd name="connsiteY2-24" fmla="*/ 327941 h 1363056"/>
                <a:gd name="connsiteX0-25" fmla="*/ 741448 w 743811"/>
                <a:gd name="connsiteY0-26" fmla="*/ 327941 h 1363056"/>
                <a:gd name="connsiteX1-27" fmla="*/ 741448 w 743811"/>
                <a:gd name="connsiteY1-28" fmla="*/ 1363056 h 1363056"/>
                <a:gd name="connsiteX2-29" fmla="*/ 741448 w 743811"/>
                <a:gd name="connsiteY2-30" fmla="*/ 327941 h 1363056"/>
                <a:gd name="connsiteX0-31" fmla="*/ 741448 w 743178"/>
                <a:gd name="connsiteY0-32" fmla="*/ 327941 h 1363056"/>
                <a:gd name="connsiteX1-33" fmla="*/ 741448 w 743178"/>
                <a:gd name="connsiteY1-34" fmla="*/ 1363056 h 1363056"/>
                <a:gd name="connsiteX2-35" fmla="*/ 741448 w 743178"/>
                <a:gd name="connsiteY2-36" fmla="*/ 327941 h 1363056"/>
                <a:gd name="connsiteX0-37" fmla="*/ 741448 w 742121"/>
                <a:gd name="connsiteY0-38" fmla="*/ 327941 h 1363056"/>
                <a:gd name="connsiteX1-39" fmla="*/ 741448 w 742121"/>
                <a:gd name="connsiteY1-40" fmla="*/ 1363056 h 1363056"/>
                <a:gd name="connsiteX2-41" fmla="*/ 741448 w 742121"/>
                <a:gd name="connsiteY2-42" fmla="*/ 327941 h 13630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42121" h="1363056">
                  <a:moveTo>
                    <a:pt x="741448" y="327941"/>
                  </a:moveTo>
                  <a:cubicBezTo>
                    <a:pt x="743059" y="1088786"/>
                    <a:pt x="741249" y="617292"/>
                    <a:pt x="741448" y="1363056"/>
                  </a:cubicBezTo>
                  <a:cubicBezTo>
                    <a:pt x="-761386" y="327941"/>
                    <a:pt x="434747" y="-477148"/>
                    <a:pt x="741448" y="32794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965823" y="1937778"/>
            <a:ext cx="746824" cy="2100342"/>
            <a:chOff x="4943466" y="3048749"/>
            <a:chExt cx="746824" cy="2100342"/>
          </a:xfrm>
          <a:solidFill>
            <a:srgbClr val="ED7D31"/>
          </a:solidFill>
        </p:grpSpPr>
        <p:sp>
          <p:nvSpPr>
            <p:cNvPr id="12" name="心形 8"/>
            <p:cNvSpPr/>
            <p:nvPr/>
          </p:nvSpPr>
          <p:spPr>
            <a:xfrm>
              <a:off x="4943466" y="3048749"/>
              <a:ext cx="746824" cy="1363056"/>
            </a:xfrm>
            <a:custGeom>
              <a:avLst/>
              <a:gdLst>
                <a:gd name="connsiteX0" fmla="*/ 736082 w 1472164"/>
                <a:gd name="connsiteY0" fmla="*/ 345038 h 1380153"/>
                <a:gd name="connsiteX1" fmla="*/ 736082 w 1472164"/>
                <a:gd name="connsiteY1" fmla="*/ 1380153 h 1380153"/>
                <a:gd name="connsiteX2" fmla="*/ 736082 w 1472164"/>
                <a:gd name="connsiteY2" fmla="*/ 345038 h 1380153"/>
                <a:gd name="connsiteX0-1" fmla="*/ 741448 w 1403231"/>
                <a:gd name="connsiteY0-2" fmla="*/ 327941 h 1363056"/>
                <a:gd name="connsiteX1-3" fmla="*/ 741448 w 1403231"/>
                <a:gd name="connsiteY1-4" fmla="*/ 1363056 h 1363056"/>
                <a:gd name="connsiteX2-5" fmla="*/ 741448 w 1403231"/>
                <a:gd name="connsiteY2-6" fmla="*/ 327941 h 1363056"/>
                <a:gd name="connsiteX0-7" fmla="*/ 741448 w 742788"/>
                <a:gd name="connsiteY0-8" fmla="*/ 327941 h 1363056"/>
                <a:gd name="connsiteX1-9" fmla="*/ 741448 w 742788"/>
                <a:gd name="connsiteY1-10" fmla="*/ 1363056 h 1363056"/>
                <a:gd name="connsiteX2-11" fmla="*/ 741448 w 742788"/>
                <a:gd name="connsiteY2-12" fmla="*/ 327941 h 1363056"/>
                <a:gd name="connsiteX0-13" fmla="*/ 741448 w 746824"/>
                <a:gd name="connsiteY0-14" fmla="*/ 327941 h 1363056"/>
                <a:gd name="connsiteX1-15" fmla="*/ 741448 w 746824"/>
                <a:gd name="connsiteY1-16" fmla="*/ 1363056 h 1363056"/>
                <a:gd name="connsiteX2-17" fmla="*/ 741448 w 746824"/>
                <a:gd name="connsiteY2-18" fmla="*/ 327941 h 13630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46824" h="1363056">
                  <a:moveTo>
                    <a:pt x="741448" y="327941"/>
                  </a:moveTo>
                  <a:cubicBezTo>
                    <a:pt x="747066" y="1050569"/>
                    <a:pt x="750018" y="562116"/>
                    <a:pt x="741448" y="1363056"/>
                  </a:cubicBezTo>
                  <a:cubicBezTo>
                    <a:pt x="-761386" y="327941"/>
                    <a:pt x="434747" y="-477148"/>
                    <a:pt x="741448" y="327941"/>
                  </a:cubicBezTo>
                  <a:close/>
                </a:path>
              </a:pathLst>
            </a:custGeom>
            <a:grpFill/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心形 8"/>
            <p:cNvSpPr/>
            <p:nvPr/>
          </p:nvSpPr>
          <p:spPr>
            <a:xfrm flipH="1">
              <a:off x="4948441" y="3786035"/>
              <a:ext cx="741849" cy="1363056"/>
            </a:xfrm>
            <a:custGeom>
              <a:avLst/>
              <a:gdLst>
                <a:gd name="connsiteX0" fmla="*/ 736082 w 1472164"/>
                <a:gd name="connsiteY0" fmla="*/ 345038 h 1380153"/>
                <a:gd name="connsiteX1" fmla="*/ 736082 w 1472164"/>
                <a:gd name="connsiteY1" fmla="*/ 1380153 h 1380153"/>
                <a:gd name="connsiteX2" fmla="*/ 736082 w 1472164"/>
                <a:gd name="connsiteY2" fmla="*/ 345038 h 1380153"/>
                <a:gd name="connsiteX0-1" fmla="*/ 741448 w 1403231"/>
                <a:gd name="connsiteY0-2" fmla="*/ 327941 h 1363056"/>
                <a:gd name="connsiteX1-3" fmla="*/ 741448 w 1403231"/>
                <a:gd name="connsiteY1-4" fmla="*/ 1363056 h 1363056"/>
                <a:gd name="connsiteX2-5" fmla="*/ 741448 w 1403231"/>
                <a:gd name="connsiteY2-6" fmla="*/ 327941 h 1363056"/>
                <a:gd name="connsiteX0-7" fmla="*/ 741448 w 742788"/>
                <a:gd name="connsiteY0-8" fmla="*/ 327941 h 1363056"/>
                <a:gd name="connsiteX1-9" fmla="*/ 741448 w 742788"/>
                <a:gd name="connsiteY1-10" fmla="*/ 1363056 h 1363056"/>
                <a:gd name="connsiteX2-11" fmla="*/ 741448 w 742788"/>
                <a:gd name="connsiteY2-12" fmla="*/ 327941 h 1363056"/>
                <a:gd name="connsiteX0-13" fmla="*/ 741448 w 746824"/>
                <a:gd name="connsiteY0-14" fmla="*/ 327941 h 1363056"/>
                <a:gd name="connsiteX1-15" fmla="*/ 741448 w 746824"/>
                <a:gd name="connsiteY1-16" fmla="*/ 1363056 h 1363056"/>
                <a:gd name="connsiteX2-17" fmla="*/ 741448 w 746824"/>
                <a:gd name="connsiteY2-18" fmla="*/ 327941 h 1363056"/>
                <a:gd name="connsiteX0-19" fmla="*/ 741448 w 744292"/>
                <a:gd name="connsiteY0-20" fmla="*/ 327941 h 1363056"/>
                <a:gd name="connsiteX1-21" fmla="*/ 741448 w 744292"/>
                <a:gd name="connsiteY1-22" fmla="*/ 1363056 h 1363056"/>
                <a:gd name="connsiteX2-23" fmla="*/ 741448 w 744292"/>
                <a:gd name="connsiteY2-24" fmla="*/ 327941 h 1363056"/>
                <a:gd name="connsiteX0-25" fmla="*/ 741448 w 741849"/>
                <a:gd name="connsiteY0-26" fmla="*/ 327941 h 1363056"/>
                <a:gd name="connsiteX1-27" fmla="*/ 741448 w 741849"/>
                <a:gd name="connsiteY1-28" fmla="*/ 1363056 h 1363056"/>
                <a:gd name="connsiteX2-29" fmla="*/ 741448 w 741849"/>
                <a:gd name="connsiteY2-30" fmla="*/ 327941 h 13630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41849" h="1363056">
                  <a:moveTo>
                    <a:pt x="741448" y="327941"/>
                  </a:moveTo>
                  <a:cubicBezTo>
                    <a:pt x="739922" y="1055331"/>
                    <a:pt x="742874" y="562116"/>
                    <a:pt x="741448" y="1363056"/>
                  </a:cubicBezTo>
                  <a:cubicBezTo>
                    <a:pt x="-761386" y="327941"/>
                    <a:pt x="434747" y="-477148"/>
                    <a:pt x="741448" y="327941"/>
                  </a:cubicBezTo>
                  <a:close/>
                </a:path>
              </a:pathLst>
            </a:custGeom>
            <a:grpFill/>
            <a:ln>
              <a:noFill/>
            </a:ln>
            <a:scene3d>
              <a:camera prst="orthographicFront">
                <a:rot lat="0" lon="0" rev="162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840345" y="3105907"/>
            <a:ext cx="1481449" cy="1364683"/>
            <a:chOff x="3817988" y="4216878"/>
            <a:chExt cx="1481449" cy="1364683"/>
          </a:xfrm>
          <a:solidFill>
            <a:srgbClr val="FFC000"/>
          </a:solidFill>
        </p:grpSpPr>
        <p:sp>
          <p:nvSpPr>
            <p:cNvPr id="15" name="心形 10"/>
            <p:cNvSpPr/>
            <p:nvPr/>
          </p:nvSpPr>
          <p:spPr>
            <a:xfrm>
              <a:off x="4557989" y="4216878"/>
              <a:ext cx="741448" cy="1363056"/>
            </a:xfrm>
            <a:custGeom>
              <a:avLst/>
              <a:gdLst>
                <a:gd name="connsiteX0" fmla="*/ 736082 w 1472164"/>
                <a:gd name="connsiteY0" fmla="*/ 345038 h 1380153"/>
                <a:gd name="connsiteX1" fmla="*/ 736082 w 1472164"/>
                <a:gd name="connsiteY1" fmla="*/ 1380153 h 1380153"/>
                <a:gd name="connsiteX2" fmla="*/ 736082 w 1472164"/>
                <a:gd name="connsiteY2" fmla="*/ 345038 h 1380153"/>
                <a:gd name="connsiteX0-1" fmla="*/ 741448 w 1408146"/>
                <a:gd name="connsiteY0-2" fmla="*/ 327941 h 1363056"/>
                <a:gd name="connsiteX1-3" fmla="*/ 741448 w 1408146"/>
                <a:gd name="connsiteY1-4" fmla="*/ 1363056 h 1363056"/>
                <a:gd name="connsiteX2-5" fmla="*/ 741448 w 1408146"/>
                <a:gd name="connsiteY2-6" fmla="*/ 327941 h 1363056"/>
                <a:gd name="connsiteX0-7" fmla="*/ 741448 w 741448"/>
                <a:gd name="connsiteY0-8" fmla="*/ 327941 h 1363056"/>
                <a:gd name="connsiteX1-9" fmla="*/ 741448 w 741448"/>
                <a:gd name="connsiteY1-10" fmla="*/ 1363056 h 1363056"/>
                <a:gd name="connsiteX2-11" fmla="*/ 741448 w 741448"/>
                <a:gd name="connsiteY2-12" fmla="*/ 327941 h 1363056"/>
                <a:gd name="connsiteX0-13" fmla="*/ 741448 w 741448"/>
                <a:gd name="connsiteY0-14" fmla="*/ 327941 h 1363056"/>
                <a:gd name="connsiteX1-15" fmla="*/ 741448 w 741448"/>
                <a:gd name="connsiteY1-16" fmla="*/ 1363056 h 1363056"/>
                <a:gd name="connsiteX2-17" fmla="*/ 741448 w 741448"/>
                <a:gd name="connsiteY2-18" fmla="*/ 327941 h 1363056"/>
                <a:gd name="connsiteX0-19" fmla="*/ 741448 w 741448"/>
                <a:gd name="connsiteY0-20" fmla="*/ 327941 h 1363056"/>
                <a:gd name="connsiteX1-21" fmla="*/ 741448 w 741448"/>
                <a:gd name="connsiteY1-22" fmla="*/ 1363056 h 1363056"/>
                <a:gd name="connsiteX2-23" fmla="*/ 741448 w 741448"/>
                <a:gd name="connsiteY2-24" fmla="*/ 327941 h 13630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41448" h="1363056">
                  <a:moveTo>
                    <a:pt x="741448" y="327941"/>
                  </a:moveTo>
                  <a:cubicBezTo>
                    <a:pt x="740678" y="1347644"/>
                    <a:pt x="741249" y="535865"/>
                    <a:pt x="741448" y="1363056"/>
                  </a:cubicBezTo>
                  <a:cubicBezTo>
                    <a:pt x="-761386" y="327941"/>
                    <a:pt x="434747" y="-477148"/>
                    <a:pt x="741448" y="327941"/>
                  </a:cubicBezTo>
                  <a:close/>
                </a:path>
              </a:pathLst>
            </a:custGeom>
            <a:grpFill/>
            <a:ln>
              <a:noFill/>
            </a:ln>
            <a:scene3d>
              <a:camera prst="orthographicFront">
                <a:rot lat="0" lon="0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心形 10"/>
            <p:cNvSpPr/>
            <p:nvPr/>
          </p:nvSpPr>
          <p:spPr>
            <a:xfrm flipH="1">
              <a:off x="3817988" y="4218505"/>
              <a:ext cx="741448" cy="1363056"/>
            </a:xfrm>
            <a:custGeom>
              <a:avLst/>
              <a:gdLst>
                <a:gd name="connsiteX0" fmla="*/ 736082 w 1472164"/>
                <a:gd name="connsiteY0" fmla="*/ 345038 h 1380153"/>
                <a:gd name="connsiteX1" fmla="*/ 736082 w 1472164"/>
                <a:gd name="connsiteY1" fmla="*/ 1380153 h 1380153"/>
                <a:gd name="connsiteX2" fmla="*/ 736082 w 1472164"/>
                <a:gd name="connsiteY2" fmla="*/ 345038 h 1380153"/>
                <a:gd name="connsiteX0-1" fmla="*/ 741448 w 1408146"/>
                <a:gd name="connsiteY0-2" fmla="*/ 327941 h 1363056"/>
                <a:gd name="connsiteX1-3" fmla="*/ 741448 w 1408146"/>
                <a:gd name="connsiteY1-4" fmla="*/ 1363056 h 1363056"/>
                <a:gd name="connsiteX2-5" fmla="*/ 741448 w 1408146"/>
                <a:gd name="connsiteY2-6" fmla="*/ 327941 h 1363056"/>
                <a:gd name="connsiteX0-7" fmla="*/ 741448 w 741448"/>
                <a:gd name="connsiteY0-8" fmla="*/ 327941 h 1363056"/>
                <a:gd name="connsiteX1-9" fmla="*/ 741448 w 741448"/>
                <a:gd name="connsiteY1-10" fmla="*/ 1363056 h 1363056"/>
                <a:gd name="connsiteX2-11" fmla="*/ 741448 w 741448"/>
                <a:gd name="connsiteY2-12" fmla="*/ 327941 h 1363056"/>
                <a:gd name="connsiteX0-13" fmla="*/ 741448 w 741448"/>
                <a:gd name="connsiteY0-14" fmla="*/ 327941 h 1363056"/>
                <a:gd name="connsiteX1-15" fmla="*/ 741448 w 741448"/>
                <a:gd name="connsiteY1-16" fmla="*/ 1363056 h 1363056"/>
                <a:gd name="connsiteX2-17" fmla="*/ 741448 w 741448"/>
                <a:gd name="connsiteY2-18" fmla="*/ 327941 h 1363056"/>
                <a:gd name="connsiteX0-19" fmla="*/ 741448 w 741448"/>
                <a:gd name="connsiteY0-20" fmla="*/ 327941 h 1363056"/>
                <a:gd name="connsiteX1-21" fmla="*/ 741448 w 741448"/>
                <a:gd name="connsiteY1-22" fmla="*/ 1363056 h 1363056"/>
                <a:gd name="connsiteX2-23" fmla="*/ 741448 w 741448"/>
                <a:gd name="connsiteY2-24" fmla="*/ 327941 h 13630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41448" h="1363056">
                  <a:moveTo>
                    <a:pt x="741448" y="327941"/>
                  </a:moveTo>
                  <a:cubicBezTo>
                    <a:pt x="740677" y="1147620"/>
                    <a:pt x="741249" y="676359"/>
                    <a:pt x="741448" y="1363056"/>
                  </a:cubicBezTo>
                  <a:cubicBezTo>
                    <a:pt x="-761386" y="327941"/>
                    <a:pt x="434747" y="-477148"/>
                    <a:pt x="741448" y="327941"/>
                  </a:cubicBezTo>
                  <a:close/>
                </a:path>
              </a:pathLst>
            </a:custGeom>
            <a:grpFill/>
            <a:ln>
              <a:noFill/>
            </a:ln>
            <a:scene3d>
              <a:camera prst="orthographicFront">
                <a:rot lat="0" lon="0" rev="10799999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890995" y="987574"/>
            <a:ext cx="3245682" cy="786774"/>
            <a:chOff x="868638" y="2098545"/>
            <a:chExt cx="3245682" cy="786774"/>
          </a:xfrm>
        </p:grpSpPr>
        <p:sp>
          <p:nvSpPr>
            <p:cNvPr id="19" name="TextBox 11"/>
            <p:cNvSpPr txBox="1">
              <a:spLocks noChangeArrowheads="1"/>
            </p:cNvSpPr>
            <p:nvPr/>
          </p:nvSpPr>
          <p:spPr bwMode="auto">
            <a:xfrm flipH="1">
              <a:off x="868638" y="2098545"/>
              <a:ext cx="1456585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zh-CN" altLang="en-US" sz="16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人脸识别</a:t>
              </a:r>
              <a:endParaRPr lang="en-US" altLang="zh-CN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868639" y="2885319"/>
              <a:ext cx="3245681" cy="0"/>
            </a:xfrm>
            <a:prstGeom prst="line">
              <a:avLst/>
            </a:prstGeom>
            <a:ln w="12700">
              <a:solidFill>
                <a:srgbClr val="00B0F0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5792861" y="1707654"/>
            <a:ext cx="2548069" cy="786774"/>
            <a:chOff x="5770504" y="2818625"/>
            <a:chExt cx="2548069" cy="786774"/>
          </a:xfrm>
        </p:grpSpPr>
        <p:sp>
          <p:nvSpPr>
            <p:cNvPr id="28" name="TextBox 11"/>
            <p:cNvSpPr txBox="1">
              <a:spLocks noChangeArrowheads="1"/>
            </p:cNvSpPr>
            <p:nvPr/>
          </p:nvSpPr>
          <p:spPr bwMode="auto">
            <a:xfrm flipH="1">
              <a:off x="6083398" y="3134129"/>
              <a:ext cx="2116029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zh-CN" altLang="en-US" sz="10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形成用户习惯</a:t>
              </a:r>
              <a:r>
                <a:rPr lang="zh-Hans" altLang="en-US" sz="10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0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提供个性化的数据分析服务</a:t>
              </a:r>
              <a:endParaRPr lang="en-US" altLang="zh-CN" sz="10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TextBox 11"/>
            <p:cNvSpPr txBox="1">
              <a:spLocks noChangeArrowheads="1"/>
            </p:cNvSpPr>
            <p:nvPr/>
          </p:nvSpPr>
          <p:spPr bwMode="auto">
            <a:xfrm flipH="1">
              <a:off x="6064607" y="2818625"/>
              <a:ext cx="1456585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zh-CN" altLang="en-US" sz="16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数据分析</a:t>
              </a:r>
              <a:endParaRPr lang="en-US" altLang="zh-CN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 flipH="1">
              <a:off x="5770504" y="3605399"/>
              <a:ext cx="2548069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5072781" y="3486368"/>
            <a:ext cx="3263072" cy="759598"/>
            <a:chOff x="5050424" y="4597339"/>
            <a:chExt cx="3263072" cy="759598"/>
          </a:xfrm>
        </p:grpSpPr>
        <p:sp>
          <p:nvSpPr>
            <p:cNvPr id="31" name="TextBox 11"/>
            <p:cNvSpPr txBox="1">
              <a:spLocks noChangeArrowheads="1"/>
            </p:cNvSpPr>
            <p:nvPr/>
          </p:nvSpPr>
          <p:spPr bwMode="auto">
            <a:xfrm flipH="1">
              <a:off x="6191282" y="4597339"/>
              <a:ext cx="1456585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zh-CN" altLang="en-US" sz="16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其他</a:t>
              </a:r>
              <a:endParaRPr lang="en-US" altLang="zh-CN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 flipH="1" flipV="1">
              <a:off x="5050424" y="5349763"/>
              <a:ext cx="3263072" cy="7174"/>
            </a:xfrm>
            <a:prstGeom prst="line">
              <a:avLst/>
            </a:prstGeom>
            <a:ln w="12700">
              <a:solidFill>
                <a:schemeClr val="bg2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组合 34"/>
          <p:cNvGrpSpPr/>
          <p:nvPr/>
        </p:nvGrpSpPr>
        <p:grpSpPr>
          <a:xfrm>
            <a:off x="3485913" y="1935063"/>
            <a:ext cx="742098" cy="2105445"/>
            <a:chOff x="3463556" y="3046034"/>
            <a:chExt cx="742098" cy="2105445"/>
          </a:xfrm>
          <a:solidFill>
            <a:srgbClr val="5B9BD5"/>
          </a:solidFill>
        </p:grpSpPr>
        <p:sp>
          <p:nvSpPr>
            <p:cNvPr id="36" name="心形 17"/>
            <p:cNvSpPr/>
            <p:nvPr/>
          </p:nvSpPr>
          <p:spPr>
            <a:xfrm flipH="1">
              <a:off x="3463556" y="3046034"/>
              <a:ext cx="741787" cy="1363056"/>
            </a:xfrm>
            <a:custGeom>
              <a:avLst/>
              <a:gdLst>
                <a:gd name="connsiteX0" fmla="*/ 736082 w 1472164"/>
                <a:gd name="connsiteY0" fmla="*/ 345038 h 1380153"/>
                <a:gd name="connsiteX1" fmla="*/ 736082 w 1472164"/>
                <a:gd name="connsiteY1" fmla="*/ 1380153 h 1380153"/>
                <a:gd name="connsiteX2" fmla="*/ 736082 w 1472164"/>
                <a:gd name="connsiteY2" fmla="*/ 345038 h 1380153"/>
                <a:gd name="connsiteX0-1" fmla="*/ 741448 w 1410624"/>
                <a:gd name="connsiteY0-2" fmla="*/ 327941 h 1363056"/>
                <a:gd name="connsiteX1-3" fmla="*/ 741448 w 1410624"/>
                <a:gd name="connsiteY1-4" fmla="*/ 1363056 h 1363056"/>
                <a:gd name="connsiteX2-5" fmla="*/ 741448 w 1410624"/>
                <a:gd name="connsiteY2-6" fmla="*/ 327941 h 1363056"/>
                <a:gd name="connsiteX0-7" fmla="*/ 741448 w 743461"/>
                <a:gd name="connsiteY0-8" fmla="*/ 327941 h 1363056"/>
                <a:gd name="connsiteX1-9" fmla="*/ 741448 w 743461"/>
                <a:gd name="connsiteY1-10" fmla="*/ 1363056 h 1363056"/>
                <a:gd name="connsiteX2-11" fmla="*/ 741448 w 743461"/>
                <a:gd name="connsiteY2-12" fmla="*/ 327941 h 1363056"/>
                <a:gd name="connsiteX0-13" fmla="*/ 741448 w 741588"/>
                <a:gd name="connsiteY0-14" fmla="*/ 327941 h 1363056"/>
                <a:gd name="connsiteX1-15" fmla="*/ 741448 w 741588"/>
                <a:gd name="connsiteY1-16" fmla="*/ 1363056 h 1363056"/>
                <a:gd name="connsiteX2-17" fmla="*/ 741448 w 741588"/>
                <a:gd name="connsiteY2-18" fmla="*/ 327941 h 1363056"/>
                <a:gd name="connsiteX0-19" fmla="*/ 741448 w 741787"/>
                <a:gd name="connsiteY0-20" fmla="*/ 327941 h 1363056"/>
                <a:gd name="connsiteX1-21" fmla="*/ 741448 w 741787"/>
                <a:gd name="connsiteY1-22" fmla="*/ 1363056 h 1363056"/>
                <a:gd name="connsiteX2-23" fmla="*/ 741448 w 741787"/>
                <a:gd name="connsiteY2-24" fmla="*/ 327941 h 13630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41787" h="1363056">
                  <a:moveTo>
                    <a:pt x="741448" y="327941"/>
                  </a:moveTo>
                  <a:cubicBezTo>
                    <a:pt x="742304" y="899098"/>
                    <a:pt x="741249" y="512051"/>
                    <a:pt x="741448" y="1363056"/>
                  </a:cubicBezTo>
                  <a:cubicBezTo>
                    <a:pt x="-761386" y="327941"/>
                    <a:pt x="434747" y="-477148"/>
                    <a:pt x="741448" y="327941"/>
                  </a:cubicBezTo>
                  <a:close/>
                </a:path>
              </a:pathLst>
            </a:custGeom>
            <a:grpFill/>
            <a:ln>
              <a:noFill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心形 17"/>
            <p:cNvSpPr/>
            <p:nvPr/>
          </p:nvSpPr>
          <p:spPr>
            <a:xfrm>
              <a:off x="3463867" y="3788423"/>
              <a:ext cx="741787" cy="1363056"/>
            </a:xfrm>
            <a:custGeom>
              <a:avLst/>
              <a:gdLst>
                <a:gd name="connsiteX0" fmla="*/ 736082 w 1472164"/>
                <a:gd name="connsiteY0" fmla="*/ 345038 h 1380153"/>
                <a:gd name="connsiteX1" fmla="*/ 736082 w 1472164"/>
                <a:gd name="connsiteY1" fmla="*/ 1380153 h 1380153"/>
                <a:gd name="connsiteX2" fmla="*/ 736082 w 1472164"/>
                <a:gd name="connsiteY2" fmla="*/ 345038 h 1380153"/>
                <a:gd name="connsiteX0-1" fmla="*/ 741448 w 1410624"/>
                <a:gd name="connsiteY0-2" fmla="*/ 327941 h 1363056"/>
                <a:gd name="connsiteX1-3" fmla="*/ 741448 w 1410624"/>
                <a:gd name="connsiteY1-4" fmla="*/ 1363056 h 1363056"/>
                <a:gd name="connsiteX2-5" fmla="*/ 741448 w 1410624"/>
                <a:gd name="connsiteY2-6" fmla="*/ 327941 h 1363056"/>
                <a:gd name="connsiteX0-7" fmla="*/ 741448 w 743461"/>
                <a:gd name="connsiteY0-8" fmla="*/ 327941 h 1363056"/>
                <a:gd name="connsiteX1-9" fmla="*/ 741448 w 743461"/>
                <a:gd name="connsiteY1-10" fmla="*/ 1363056 h 1363056"/>
                <a:gd name="connsiteX2-11" fmla="*/ 741448 w 743461"/>
                <a:gd name="connsiteY2-12" fmla="*/ 327941 h 1363056"/>
                <a:gd name="connsiteX0-13" fmla="*/ 741448 w 741588"/>
                <a:gd name="connsiteY0-14" fmla="*/ 327941 h 1363056"/>
                <a:gd name="connsiteX1-15" fmla="*/ 741448 w 741588"/>
                <a:gd name="connsiteY1-16" fmla="*/ 1363056 h 1363056"/>
                <a:gd name="connsiteX2-17" fmla="*/ 741448 w 741588"/>
                <a:gd name="connsiteY2-18" fmla="*/ 327941 h 1363056"/>
                <a:gd name="connsiteX0-19" fmla="*/ 741448 w 741787"/>
                <a:gd name="connsiteY0-20" fmla="*/ 327941 h 1363056"/>
                <a:gd name="connsiteX1-21" fmla="*/ 741448 w 741787"/>
                <a:gd name="connsiteY1-22" fmla="*/ 1363056 h 1363056"/>
                <a:gd name="connsiteX2-23" fmla="*/ 741448 w 741787"/>
                <a:gd name="connsiteY2-24" fmla="*/ 327941 h 136305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741787" h="1363056">
                  <a:moveTo>
                    <a:pt x="741448" y="327941"/>
                  </a:moveTo>
                  <a:cubicBezTo>
                    <a:pt x="742304" y="899098"/>
                    <a:pt x="741249" y="512051"/>
                    <a:pt x="741448" y="1363056"/>
                  </a:cubicBezTo>
                  <a:cubicBezTo>
                    <a:pt x="-761386" y="327941"/>
                    <a:pt x="434747" y="-477148"/>
                    <a:pt x="741448" y="327941"/>
                  </a:cubicBezTo>
                  <a:close/>
                </a:path>
              </a:pathLst>
            </a:custGeom>
            <a:grpFill/>
            <a:ln>
              <a:noFill/>
            </a:ln>
            <a:scene3d>
              <a:camera prst="orthographicFront">
                <a:rot lat="0" lon="0" rev="54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83167" y="2715766"/>
            <a:ext cx="2601072" cy="770065"/>
            <a:chOff x="860810" y="3826737"/>
            <a:chExt cx="2601072" cy="770065"/>
          </a:xfrm>
        </p:grpSpPr>
        <p:sp>
          <p:nvSpPr>
            <p:cNvPr id="40" name="TextBox 11"/>
            <p:cNvSpPr txBox="1">
              <a:spLocks noChangeArrowheads="1"/>
            </p:cNvSpPr>
            <p:nvPr/>
          </p:nvSpPr>
          <p:spPr bwMode="auto">
            <a:xfrm flipH="1">
              <a:off x="860810" y="3826737"/>
              <a:ext cx="1456585" cy="338554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zh-CN" altLang="en-US" sz="1600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个性化设置</a:t>
              </a:r>
              <a:endParaRPr lang="en-US" altLang="zh-CN" sz="16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1" name="直接连接符 40"/>
            <p:cNvCxnSpPr/>
            <p:nvPr/>
          </p:nvCxnSpPr>
          <p:spPr>
            <a:xfrm flipH="1">
              <a:off x="868640" y="4596802"/>
              <a:ext cx="2593242" cy="0"/>
            </a:xfrm>
            <a:prstGeom prst="line">
              <a:avLst/>
            </a:prstGeom>
            <a:ln w="12700">
              <a:solidFill>
                <a:schemeClr val="tx2"/>
              </a:solidFill>
              <a:prstDash val="sysDot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7D01F59B-0CAC-584E-B530-FC004A911FBB}"/>
              </a:ext>
            </a:extLst>
          </p:cNvPr>
          <p:cNvSpPr txBox="1"/>
          <p:nvPr/>
        </p:nvSpPr>
        <p:spPr>
          <a:xfrm>
            <a:off x="890995" y="1303384"/>
            <a:ext cx="208903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加快识别速度，在每一次</a:t>
            </a:r>
            <a:endParaRPr kumimoji="1" lang="en-US" altLang="zh-CN" dirty="0"/>
          </a:p>
          <a:p>
            <a:r>
              <a:rPr kumimoji="1" lang="zh-CN" altLang="en-US" dirty="0"/>
              <a:t>的识别后提高精度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2E087BC-CF72-6748-89ED-8D5DA7FA15B4}"/>
              </a:ext>
            </a:extLst>
          </p:cNvPr>
          <p:cNvSpPr txBox="1"/>
          <p:nvPr/>
        </p:nvSpPr>
        <p:spPr>
          <a:xfrm>
            <a:off x="890994" y="3054320"/>
            <a:ext cx="208903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根据用户使用习惯，</a:t>
            </a:r>
            <a:endParaRPr kumimoji="1" lang="en-US" altLang="zh-CN" dirty="0"/>
          </a:p>
          <a:p>
            <a:r>
              <a:rPr kumimoji="1" lang="zh-CN" altLang="en-US" dirty="0"/>
              <a:t>推送相同习惯的同学等等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33ABA0-3620-BA44-8886-3D2B77D84D31}"/>
              </a:ext>
            </a:extLst>
          </p:cNvPr>
          <p:cNvSpPr txBox="1"/>
          <p:nvPr/>
        </p:nvSpPr>
        <p:spPr>
          <a:xfrm>
            <a:off x="5760892" y="3867549"/>
            <a:ext cx="243528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预测成绩，预测教师点名等等</a:t>
            </a:r>
          </a:p>
        </p:txBody>
      </p:sp>
    </p:spTree>
    <p:extLst>
      <p:ext uri="{BB962C8B-B14F-4D97-AF65-F5344CB8AC3E}">
        <p14:creationId xmlns:p14="http://schemas.microsoft.com/office/powerpoint/2010/main" val="271268075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538567" cy="369332"/>
            <a:chOff x="585861" y="319364"/>
            <a:chExt cx="2051424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919075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RESTful</a:t>
              </a:r>
              <a:r>
                <a:rPr lang="zh-Hans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Han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API</a:t>
              </a:r>
              <a:endPara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9" name="Shape 6892"/>
          <p:cNvSpPr>
            <a:spLocks noChangeAspect="1"/>
          </p:cNvSpPr>
          <p:nvPr/>
        </p:nvSpPr>
        <p:spPr>
          <a:xfrm flipH="1">
            <a:off x="5885872" y="1416695"/>
            <a:ext cx="505845" cy="5057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3507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3507"/>
                  <a:pt x="0" y="13507"/>
                  <a:pt x="0" y="13507"/>
                </a:cubicBezTo>
                <a:cubicBezTo>
                  <a:pt x="0" y="17978"/>
                  <a:pt x="3622" y="21600"/>
                  <a:pt x="8112" y="21600"/>
                </a:cubicBezTo>
                <a:cubicBezTo>
                  <a:pt x="21600" y="21600"/>
                  <a:pt x="21600" y="21600"/>
                  <a:pt x="21600" y="21600"/>
                </a:cubicBezTo>
                <a:cubicBezTo>
                  <a:pt x="21600" y="8112"/>
                  <a:pt x="21600" y="8112"/>
                  <a:pt x="21600" y="8112"/>
                </a:cubicBezTo>
                <a:cubicBezTo>
                  <a:pt x="21600" y="3622"/>
                  <a:pt x="17978" y="0"/>
                  <a:pt x="13507" y="0"/>
                </a:cubicBezTo>
                <a:close/>
              </a:path>
            </a:pathLst>
          </a:custGeom>
          <a:solidFill>
            <a:srgbClr val="E0E0E0">
              <a:alpha val="15000"/>
            </a:srgbClr>
          </a:solidFill>
          <a:ln>
            <a:round/>
          </a:ln>
        </p:spPr>
        <p:txBody>
          <a:bodyPr lIns="0" tIns="0" rIns="0" bIns="0"/>
          <a:lstStyle/>
          <a:p>
            <a:pPr lvl="0">
              <a:buClrTx/>
            </a:pPr>
            <a:endParaRPr sz="1604">
              <a:latin typeface="+mn-ea"/>
            </a:endParaRPr>
          </a:p>
        </p:txBody>
      </p:sp>
      <p:sp>
        <p:nvSpPr>
          <p:cNvPr id="10" name="Shape 6914"/>
          <p:cNvSpPr>
            <a:spLocks noChangeAspect="1"/>
          </p:cNvSpPr>
          <p:nvPr/>
        </p:nvSpPr>
        <p:spPr>
          <a:xfrm>
            <a:off x="3094871" y="1306388"/>
            <a:ext cx="1821434" cy="16553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95" y="18391"/>
                </a:moveTo>
                <a:cubicBezTo>
                  <a:pt x="2131" y="18465"/>
                  <a:pt x="1144" y="18588"/>
                  <a:pt x="224" y="18761"/>
                </a:cubicBezTo>
                <a:cubicBezTo>
                  <a:pt x="90" y="19699"/>
                  <a:pt x="22" y="20637"/>
                  <a:pt x="0" y="21600"/>
                </a:cubicBezTo>
                <a:cubicBezTo>
                  <a:pt x="3701" y="21600"/>
                  <a:pt x="3701" y="21600"/>
                  <a:pt x="3701" y="21600"/>
                </a:cubicBezTo>
                <a:cubicBezTo>
                  <a:pt x="4060" y="20168"/>
                  <a:pt x="5249" y="19156"/>
                  <a:pt x="6639" y="19156"/>
                </a:cubicBezTo>
                <a:cubicBezTo>
                  <a:pt x="8030" y="19156"/>
                  <a:pt x="9219" y="20168"/>
                  <a:pt x="9600" y="21600"/>
                </a:cubicBezTo>
                <a:cubicBezTo>
                  <a:pt x="10273" y="21600"/>
                  <a:pt x="10273" y="21600"/>
                  <a:pt x="10273" y="21600"/>
                </a:cubicBezTo>
                <a:cubicBezTo>
                  <a:pt x="10295" y="20711"/>
                  <a:pt x="10430" y="19847"/>
                  <a:pt x="10654" y="18983"/>
                </a:cubicBezTo>
                <a:cubicBezTo>
                  <a:pt x="11125" y="17206"/>
                  <a:pt x="12045" y="15552"/>
                  <a:pt x="13279" y="14268"/>
                </a:cubicBezTo>
                <a:cubicBezTo>
                  <a:pt x="14467" y="12960"/>
                  <a:pt x="16015" y="12096"/>
                  <a:pt x="17675" y="11602"/>
                </a:cubicBezTo>
                <a:cubicBezTo>
                  <a:pt x="18258" y="11454"/>
                  <a:pt x="18841" y="11380"/>
                  <a:pt x="19447" y="11331"/>
                </a:cubicBezTo>
                <a:cubicBezTo>
                  <a:pt x="19447" y="9183"/>
                  <a:pt x="19447" y="9183"/>
                  <a:pt x="19447" y="9183"/>
                </a:cubicBezTo>
                <a:cubicBezTo>
                  <a:pt x="19828" y="9109"/>
                  <a:pt x="19828" y="9109"/>
                  <a:pt x="19828" y="9109"/>
                </a:cubicBezTo>
                <a:cubicBezTo>
                  <a:pt x="20860" y="8912"/>
                  <a:pt x="21600" y="7949"/>
                  <a:pt x="21600" y="6764"/>
                </a:cubicBezTo>
                <a:cubicBezTo>
                  <a:pt x="21600" y="5579"/>
                  <a:pt x="20860" y="4592"/>
                  <a:pt x="19828" y="4394"/>
                </a:cubicBezTo>
                <a:cubicBezTo>
                  <a:pt x="19447" y="4320"/>
                  <a:pt x="19447" y="4320"/>
                  <a:pt x="19447" y="4320"/>
                </a:cubicBezTo>
                <a:cubicBezTo>
                  <a:pt x="19447" y="0"/>
                  <a:pt x="19447" y="0"/>
                  <a:pt x="19447" y="0"/>
                </a:cubicBezTo>
                <a:cubicBezTo>
                  <a:pt x="18931" y="25"/>
                  <a:pt x="18437" y="49"/>
                  <a:pt x="17921" y="123"/>
                </a:cubicBezTo>
                <a:cubicBezTo>
                  <a:pt x="17720" y="1185"/>
                  <a:pt x="17563" y="2197"/>
                  <a:pt x="17450" y="3259"/>
                </a:cubicBezTo>
                <a:cubicBezTo>
                  <a:pt x="15880" y="3579"/>
                  <a:pt x="15880" y="3579"/>
                  <a:pt x="15880" y="3579"/>
                </a:cubicBezTo>
                <a:cubicBezTo>
                  <a:pt x="14355" y="4098"/>
                  <a:pt x="14355" y="4098"/>
                  <a:pt x="14355" y="4098"/>
                </a:cubicBezTo>
                <a:cubicBezTo>
                  <a:pt x="13817" y="3209"/>
                  <a:pt x="13234" y="2370"/>
                  <a:pt x="12628" y="1555"/>
                </a:cubicBezTo>
                <a:cubicBezTo>
                  <a:pt x="11080" y="2197"/>
                  <a:pt x="9622" y="3110"/>
                  <a:pt x="8277" y="4172"/>
                </a:cubicBezTo>
                <a:cubicBezTo>
                  <a:pt x="8568" y="5159"/>
                  <a:pt x="8905" y="6171"/>
                  <a:pt x="9286" y="7134"/>
                </a:cubicBezTo>
                <a:cubicBezTo>
                  <a:pt x="8882" y="7529"/>
                  <a:pt x="8456" y="7875"/>
                  <a:pt x="8075" y="8294"/>
                </a:cubicBezTo>
                <a:cubicBezTo>
                  <a:pt x="7716" y="8714"/>
                  <a:pt x="7312" y="9109"/>
                  <a:pt x="6976" y="9578"/>
                </a:cubicBezTo>
                <a:cubicBezTo>
                  <a:pt x="6123" y="9134"/>
                  <a:pt x="5226" y="8714"/>
                  <a:pt x="4329" y="8319"/>
                </a:cubicBezTo>
                <a:cubicBezTo>
                  <a:pt x="3297" y="9751"/>
                  <a:pt x="2422" y="11331"/>
                  <a:pt x="1750" y="12985"/>
                </a:cubicBezTo>
                <a:cubicBezTo>
                  <a:pt x="2490" y="13701"/>
                  <a:pt x="3230" y="14367"/>
                  <a:pt x="3993" y="15009"/>
                </a:cubicBezTo>
                <a:cubicBezTo>
                  <a:pt x="3746" y="15552"/>
                  <a:pt x="3634" y="16120"/>
                  <a:pt x="3454" y="16663"/>
                </a:cubicBezTo>
                <a:cubicBezTo>
                  <a:pt x="3275" y="17231"/>
                  <a:pt x="3207" y="17798"/>
                  <a:pt x="3095" y="18391"/>
                </a:cubicBezTo>
                <a:close/>
              </a:path>
            </a:pathLst>
          </a:custGeom>
          <a:solidFill>
            <a:schemeClr val="accent1"/>
          </a:solidFill>
          <a:ln>
            <a:round/>
          </a:ln>
        </p:spPr>
        <p:txBody>
          <a:bodyPr lIns="0" tIns="0" rIns="0" bIns="0"/>
          <a:lstStyle/>
          <a:p>
            <a:pPr defTabSz="28861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02">
              <a:latin typeface="+mn-ea"/>
            </a:endParaRPr>
          </a:p>
        </p:txBody>
      </p:sp>
      <p:sp>
        <p:nvSpPr>
          <p:cNvPr id="11" name="Shape 6915"/>
          <p:cNvSpPr>
            <a:spLocks noChangeAspect="1"/>
          </p:cNvSpPr>
          <p:nvPr/>
        </p:nvSpPr>
        <p:spPr>
          <a:xfrm>
            <a:off x="4844881" y="1306387"/>
            <a:ext cx="1651662" cy="1836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181"/>
                </a:moveTo>
                <a:cubicBezTo>
                  <a:pt x="1410" y="3559"/>
                  <a:pt x="2375" y="4738"/>
                  <a:pt x="2375" y="6095"/>
                </a:cubicBezTo>
                <a:cubicBezTo>
                  <a:pt x="2375" y="7452"/>
                  <a:pt x="1410" y="8609"/>
                  <a:pt x="0" y="9009"/>
                </a:cubicBezTo>
                <a:cubicBezTo>
                  <a:pt x="0" y="10188"/>
                  <a:pt x="0" y="10188"/>
                  <a:pt x="0" y="10188"/>
                </a:cubicBezTo>
                <a:cubicBezTo>
                  <a:pt x="866" y="10233"/>
                  <a:pt x="1732" y="10344"/>
                  <a:pt x="2573" y="10566"/>
                </a:cubicBezTo>
                <a:cubicBezTo>
                  <a:pt x="4379" y="11034"/>
                  <a:pt x="6037" y="11946"/>
                  <a:pt x="7324" y="13169"/>
                </a:cubicBezTo>
                <a:cubicBezTo>
                  <a:pt x="8635" y="14370"/>
                  <a:pt x="9501" y="15883"/>
                  <a:pt x="9971" y="17529"/>
                </a:cubicBezTo>
                <a:cubicBezTo>
                  <a:pt x="10120" y="18130"/>
                  <a:pt x="10219" y="18753"/>
                  <a:pt x="10268" y="19375"/>
                </a:cubicBezTo>
                <a:cubicBezTo>
                  <a:pt x="12767" y="19375"/>
                  <a:pt x="12767" y="19375"/>
                  <a:pt x="12767" y="19375"/>
                </a:cubicBezTo>
                <a:cubicBezTo>
                  <a:pt x="12841" y="19754"/>
                  <a:pt x="12841" y="19754"/>
                  <a:pt x="12841" y="19754"/>
                </a:cubicBezTo>
                <a:cubicBezTo>
                  <a:pt x="13014" y="20821"/>
                  <a:pt x="14029" y="21600"/>
                  <a:pt x="15216" y="21600"/>
                </a:cubicBezTo>
                <a:cubicBezTo>
                  <a:pt x="16404" y="21600"/>
                  <a:pt x="17394" y="20821"/>
                  <a:pt x="17592" y="19776"/>
                </a:cubicBezTo>
                <a:cubicBezTo>
                  <a:pt x="17641" y="19375"/>
                  <a:pt x="17641" y="19375"/>
                  <a:pt x="17641" y="19375"/>
                </a:cubicBezTo>
                <a:cubicBezTo>
                  <a:pt x="21600" y="19375"/>
                  <a:pt x="21600" y="19375"/>
                  <a:pt x="21600" y="19375"/>
                </a:cubicBezTo>
                <a:cubicBezTo>
                  <a:pt x="21600" y="18842"/>
                  <a:pt x="21551" y="18308"/>
                  <a:pt x="21476" y="17774"/>
                </a:cubicBezTo>
                <a:cubicBezTo>
                  <a:pt x="20437" y="17596"/>
                  <a:pt x="19423" y="17418"/>
                  <a:pt x="18359" y="17307"/>
                </a:cubicBezTo>
                <a:cubicBezTo>
                  <a:pt x="18012" y="15750"/>
                  <a:pt x="18012" y="15750"/>
                  <a:pt x="18012" y="15750"/>
                </a:cubicBezTo>
                <a:cubicBezTo>
                  <a:pt x="17518" y="14237"/>
                  <a:pt x="17518" y="14237"/>
                  <a:pt x="17518" y="14237"/>
                </a:cubicBezTo>
                <a:cubicBezTo>
                  <a:pt x="18408" y="13703"/>
                  <a:pt x="19225" y="13125"/>
                  <a:pt x="20066" y="12524"/>
                </a:cubicBezTo>
                <a:cubicBezTo>
                  <a:pt x="19423" y="10989"/>
                  <a:pt x="18482" y="9543"/>
                  <a:pt x="17443" y="8208"/>
                </a:cubicBezTo>
                <a:cubicBezTo>
                  <a:pt x="16429" y="8498"/>
                  <a:pt x="15414" y="8854"/>
                  <a:pt x="14449" y="9209"/>
                </a:cubicBezTo>
                <a:cubicBezTo>
                  <a:pt x="14078" y="8809"/>
                  <a:pt x="13732" y="8386"/>
                  <a:pt x="13287" y="8008"/>
                </a:cubicBezTo>
                <a:cubicBezTo>
                  <a:pt x="12866" y="7652"/>
                  <a:pt x="12470" y="7252"/>
                  <a:pt x="12000" y="6918"/>
                </a:cubicBezTo>
                <a:cubicBezTo>
                  <a:pt x="12470" y="6073"/>
                  <a:pt x="12891" y="5183"/>
                  <a:pt x="13262" y="4293"/>
                </a:cubicBezTo>
                <a:cubicBezTo>
                  <a:pt x="11827" y="3270"/>
                  <a:pt x="10268" y="2402"/>
                  <a:pt x="8586" y="1735"/>
                </a:cubicBezTo>
                <a:cubicBezTo>
                  <a:pt x="7868" y="2469"/>
                  <a:pt x="7200" y="3203"/>
                  <a:pt x="6581" y="3960"/>
                </a:cubicBezTo>
                <a:cubicBezTo>
                  <a:pt x="6037" y="3737"/>
                  <a:pt x="5468" y="3604"/>
                  <a:pt x="4899" y="3426"/>
                </a:cubicBezTo>
                <a:cubicBezTo>
                  <a:pt x="4355" y="3270"/>
                  <a:pt x="3761" y="3181"/>
                  <a:pt x="3192" y="3070"/>
                </a:cubicBezTo>
                <a:cubicBezTo>
                  <a:pt x="3093" y="2113"/>
                  <a:pt x="2994" y="1135"/>
                  <a:pt x="2796" y="200"/>
                </a:cubicBezTo>
                <a:cubicBezTo>
                  <a:pt x="1880" y="111"/>
                  <a:pt x="940" y="22"/>
                  <a:pt x="0" y="0"/>
                </a:cubicBezTo>
                <a:lnTo>
                  <a:pt x="0" y="3181"/>
                </a:lnTo>
                <a:close/>
              </a:path>
            </a:pathLst>
          </a:custGeom>
          <a:solidFill>
            <a:schemeClr val="accent3"/>
          </a:solidFill>
          <a:ln>
            <a:round/>
          </a:ln>
        </p:spPr>
        <p:txBody>
          <a:bodyPr lIns="0" tIns="0" rIns="0" bIns="0"/>
          <a:lstStyle/>
          <a:p>
            <a:pPr defTabSz="28861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02">
              <a:latin typeface="+mn-ea"/>
            </a:endParaRPr>
          </a:p>
        </p:txBody>
      </p:sp>
      <p:sp>
        <p:nvSpPr>
          <p:cNvPr id="12" name="Shape 6916"/>
          <p:cNvSpPr>
            <a:spLocks noChangeAspect="1"/>
          </p:cNvSpPr>
          <p:nvPr/>
        </p:nvSpPr>
        <p:spPr>
          <a:xfrm>
            <a:off x="3086418" y="2866878"/>
            <a:ext cx="1639817" cy="18224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8530"/>
                </a:moveTo>
                <a:cubicBezTo>
                  <a:pt x="20205" y="18127"/>
                  <a:pt x="19233" y="16984"/>
                  <a:pt x="19233" y="15595"/>
                </a:cubicBezTo>
                <a:cubicBezTo>
                  <a:pt x="19233" y="14228"/>
                  <a:pt x="20205" y="13063"/>
                  <a:pt x="21600" y="12682"/>
                </a:cubicBezTo>
                <a:cubicBezTo>
                  <a:pt x="21600" y="11338"/>
                  <a:pt x="21600" y="11338"/>
                  <a:pt x="21600" y="11338"/>
                </a:cubicBezTo>
                <a:cubicBezTo>
                  <a:pt x="20778" y="11293"/>
                  <a:pt x="19956" y="11181"/>
                  <a:pt x="19158" y="10957"/>
                </a:cubicBezTo>
                <a:cubicBezTo>
                  <a:pt x="17365" y="10486"/>
                  <a:pt x="15696" y="9590"/>
                  <a:pt x="14400" y="8358"/>
                </a:cubicBezTo>
                <a:cubicBezTo>
                  <a:pt x="13080" y="7148"/>
                  <a:pt x="12208" y="5602"/>
                  <a:pt x="11709" y="3966"/>
                </a:cubicBezTo>
                <a:cubicBezTo>
                  <a:pt x="11560" y="3383"/>
                  <a:pt x="11485" y="2801"/>
                  <a:pt x="11435" y="2218"/>
                </a:cubicBezTo>
                <a:cubicBezTo>
                  <a:pt x="9841" y="2218"/>
                  <a:pt x="9841" y="2218"/>
                  <a:pt x="9841" y="2218"/>
                </a:cubicBezTo>
                <a:cubicBezTo>
                  <a:pt x="9766" y="1837"/>
                  <a:pt x="9766" y="1837"/>
                  <a:pt x="9766" y="1837"/>
                </a:cubicBezTo>
                <a:cubicBezTo>
                  <a:pt x="9592" y="784"/>
                  <a:pt x="8570" y="0"/>
                  <a:pt x="7374" y="0"/>
                </a:cubicBezTo>
                <a:cubicBezTo>
                  <a:pt x="6179" y="0"/>
                  <a:pt x="5182" y="784"/>
                  <a:pt x="4983" y="1837"/>
                </a:cubicBezTo>
                <a:cubicBezTo>
                  <a:pt x="4933" y="2218"/>
                  <a:pt x="4933" y="2218"/>
                  <a:pt x="4933" y="2218"/>
                </a:cubicBezTo>
                <a:cubicBezTo>
                  <a:pt x="0" y="2218"/>
                  <a:pt x="0" y="2218"/>
                  <a:pt x="0" y="2218"/>
                </a:cubicBezTo>
                <a:cubicBezTo>
                  <a:pt x="25" y="2711"/>
                  <a:pt x="75" y="3204"/>
                  <a:pt x="125" y="3697"/>
                </a:cubicBezTo>
                <a:cubicBezTo>
                  <a:pt x="1196" y="3899"/>
                  <a:pt x="2217" y="4056"/>
                  <a:pt x="3289" y="4168"/>
                </a:cubicBezTo>
                <a:cubicBezTo>
                  <a:pt x="3612" y="5736"/>
                  <a:pt x="3612" y="5736"/>
                  <a:pt x="3612" y="5736"/>
                </a:cubicBezTo>
                <a:cubicBezTo>
                  <a:pt x="4111" y="7260"/>
                  <a:pt x="4111" y="7260"/>
                  <a:pt x="4111" y="7260"/>
                </a:cubicBezTo>
                <a:cubicBezTo>
                  <a:pt x="3239" y="7820"/>
                  <a:pt x="2392" y="8380"/>
                  <a:pt x="1570" y="8985"/>
                </a:cubicBezTo>
                <a:cubicBezTo>
                  <a:pt x="2217" y="10554"/>
                  <a:pt x="3139" y="11988"/>
                  <a:pt x="4210" y="13354"/>
                </a:cubicBezTo>
                <a:cubicBezTo>
                  <a:pt x="5207" y="13063"/>
                  <a:pt x="6228" y="12705"/>
                  <a:pt x="7200" y="12324"/>
                </a:cubicBezTo>
                <a:cubicBezTo>
                  <a:pt x="7599" y="12727"/>
                  <a:pt x="7947" y="13175"/>
                  <a:pt x="8371" y="13534"/>
                </a:cubicBezTo>
                <a:cubicBezTo>
                  <a:pt x="8794" y="13915"/>
                  <a:pt x="9193" y="14318"/>
                  <a:pt x="9666" y="14632"/>
                </a:cubicBezTo>
                <a:cubicBezTo>
                  <a:pt x="9218" y="15505"/>
                  <a:pt x="8794" y="16379"/>
                  <a:pt x="8421" y="17298"/>
                </a:cubicBezTo>
                <a:cubicBezTo>
                  <a:pt x="9841" y="18329"/>
                  <a:pt x="11435" y="19180"/>
                  <a:pt x="13104" y="19852"/>
                </a:cubicBezTo>
                <a:cubicBezTo>
                  <a:pt x="13827" y="19135"/>
                  <a:pt x="14500" y="18396"/>
                  <a:pt x="15147" y="17634"/>
                </a:cubicBezTo>
                <a:cubicBezTo>
                  <a:pt x="15671" y="17858"/>
                  <a:pt x="16269" y="17970"/>
                  <a:pt x="16817" y="18149"/>
                </a:cubicBezTo>
                <a:cubicBezTo>
                  <a:pt x="17390" y="18329"/>
                  <a:pt x="17963" y="18418"/>
                  <a:pt x="18561" y="18530"/>
                </a:cubicBezTo>
                <a:cubicBezTo>
                  <a:pt x="18635" y="19494"/>
                  <a:pt x="18760" y="20457"/>
                  <a:pt x="18934" y="21398"/>
                </a:cubicBezTo>
                <a:cubicBezTo>
                  <a:pt x="19806" y="21510"/>
                  <a:pt x="20703" y="21578"/>
                  <a:pt x="21600" y="21600"/>
                </a:cubicBezTo>
                <a:lnTo>
                  <a:pt x="21600" y="18530"/>
                </a:lnTo>
                <a:close/>
              </a:path>
            </a:pathLst>
          </a:custGeom>
          <a:solidFill>
            <a:schemeClr val="accent4"/>
          </a:solidFill>
          <a:ln>
            <a:round/>
          </a:ln>
        </p:spPr>
        <p:txBody>
          <a:bodyPr lIns="0" tIns="0" rIns="0" bIns="0"/>
          <a:lstStyle/>
          <a:p>
            <a:pPr defTabSz="28861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02">
              <a:latin typeface="+mn-ea"/>
            </a:endParaRPr>
          </a:p>
        </p:txBody>
      </p:sp>
      <p:sp>
        <p:nvSpPr>
          <p:cNvPr id="13" name="Shape 6917"/>
          <p:cNvSpPr>
            <a:spLocks noChangeAspect="1"/>
          </p:cNvSpPr>
          <p:nvPr/>
        </p:nvSpPr>
        <p:spPr>
          <a:xfrm>
            <a:off x="4663813" y="3045835"/>
            <a:ext cx="1833278" cy="16435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46" y="3107"/>
                </a:moveTo>
                <a:cubicBezTo>
                  <a:pt x="19482" y="3008"/>
                  <a:pt x="20463" y="2908"/>
                  <a:pt x="21399" y="2734"/>
                </a:cubicBezTo>
                <a:cubicBezTo>
                  <a:pt x="21511" y="1814"/>
                  <a:pt x="21578" y="920"/>
                  <a:pt x="21600" y="0"/>
                </a:cubicBezTo>
                <a:cubicBezTo>
                  <a:pt x="18769" y="0"/>
                  <a:pt x="18769" y="0"/>
                  <a:pt x="18769" y="0"/>
                </a:cubicBezTo>
                <a:cubicBezTo>
                  <a:pt x="18412" y="1491"/>
                  <a:pt x="17231" y="2461"/>
                  <a:pt x="15849" y="2461"/>
                </a:cubicBezTo>
                <a:cubicBezTo>
                  <a:pt x="14467" y="2461"/>
                  <a:pt x="13285" y="1491"/>
                  <a:pt x="12907" y="0"/>
                </a:cubicBezTo>
                <a:cubicBezTo>
                  <a:pt x="11391" y="0"/>
                  <a:pt x="11391" y="0"/>
                  <a:pt x="11391" y="0"/>
                </a:cubicBezTo>
                <a:cubicBezTo>
                  <a:pt x="11346" y="845"/>
                  <a:pt x="11235" y="1665"/>
                  <a:pt x="11012" y="2486"/>
                </a:cubicBezTo>
                <a:cubicBezTo>
                  <a:pt x="10544" y="4300"/>
                  <a:pt x="9630" y="5941"/>
                  <a:pt x="8426" y="7258"/>
                </a:cubicBezTo>
                <a:cubicBezTo>
                  <a:pt x="7222" y="8575"/>
                  <a:pt x="5684" y="9445"/>
                  <a:pt x="4057" y="9942"/>
                </a:cubicBezTo>
                <a:cubicBezTo>
                  <a:pt x="3433" y="10092"/>
                  <a:pt x="2786" y="10191"/>
                  <a:pt x="2140" y="10216"/>
                </a:cubicBezTo>
                <a:cubicBezTo>
                  <a:pt x="2140" y="12503"/>
                  <a:pt x="2140" y="12503"/>
                  <a:pt x="2140" y="12503"/>
                </a:cubicBezTo>
                <a:cubicBezTo>
                  <a:pt x="1761" y="12577"/>
                  <a:pt x="1761" y="12577"/>
                  <a:pt x="1761" y="12577"/>
                </a:cubicBezTo>
                <a:cubicBezTo>
                  <a:pt x="736" y="12801"/>
                  <a:pt x="0" y="13770"/>
                  <a:pt x="0" y="14939"/>
                </a:cubicBezTo>
                <a:cubicBezTo>
                  <a:pt x="0" y="16132"/>
                  <a:pt x="736" y="17101"/>
                  <a:pt x="1761" y="17325"/>
                </a:cubicBezTo>
                <a:cubicBezTo>
                  <a:pt x="2140" y="17399"/>
                  <a:pt x="2140" y="17399"/>
                  <a:pt x="2140" y="17399"/>
                </a:cubicBezTo>
                <a:cubicBezTo>
                  <a:pt x="2140" y="21600"/>
                  <a:pt x="2140" y="21600"/>
                  <a:pt x="2140" y="21600"/>
                </a:cubicBezTo>
                <a:cubicBezTo>
                  <a:pt x="2697" y="21600"/>
                  <a:pt x="3254" y="21550"/>
                  <a:pt x="3789" y="21476"/>
                </a:cubicBezTo>
                <a:cubicBezTo>
                  <a:pt x="3990" y="20432"/>
                  <a:pt x="4146" y="19413"/>
                  <a:pt x="4258" y="18344"/>
                </a:cubicBezTo>
                <a:cubicBezTo>
                  <a:pt x="5818" y="18021"/>
                  <a:pt x="5818" y="18021"/>
                  <a:pt x="5818" y="18021"/>
                </a:cubicBezTo>
                <a:cubicBezTo>
                  <a:pt x="7356" y="17499"/>
                  <a:pt x="7356" y="17499"/>
                  <a:pt x="7356" y="17499"/>
                </a:cubicBezTo>
                <a:cubicBezTo>
                  <a:pt x="7891" y="18394"/>
                  <a:pt x="8448" y="19214"/>
                  <a:pt x="9050" y="20059"/>
                </a:cubicBezTo>
                <a:cubicBezTo>
                  <a:pt x="10611" y="19413"/>
                  <a:pt x="12037" y="18468"/>
                  <a:pt x="13397" y="17424"/>
                </a:cubicBezTo>
                <a:cubicBezTo>
                  <a:pt x="13107" y="16405"/>
                  <a:pt x="12750" y="15386"/>
                  <a:pt x="12372" y="14417"/>
                </a:cubicBezTo>
                <a:cubicBezTo>
                  <a:pt x="12773" y="14044"/>
                  <a:pt x="13219" y="13696"/>
                  <a:pt x="13575" y="13248"/>
                </a:cubicBezTo>
                <a:cubicBezTo>
                  <a:pt x="13954" y="12826"/>
                  <a:pt x="14355" y="12453"/>
                  <a:pt x="14667" y="11981"/>
                </a:cubicBezTo>
                <a:cubicBezTo>
                  <a:pt x="15515" y="12428"/>
                  <a:pt x="16406" y="12826"/>
                  <a:pt x="17320" y="13223"/>
                </a:cubicBezTo>
                <a:cubicBezTo>
                  <a:pt x="18346" y="11782"/>
                  <a:pt x="19193" y="10216"/>
                  <a:pt x="19861" y="8526"/>
                </a:cubicBezTo>
                <a:cubicBezTo>
                  <a:pt x="19148" y="7805"/>
                  <a:pt x="18412" y="7134"/>
                  <a:pt x="17654" y="6512"/>
                </a:cubicBezTo>
                <a:cubicBezTo>
                  <a:pt x="17877" y="5965"/>
                  <a:pt x="17989" y="5394"/>
                  <a:pt x="18167" y="4822"/>
                </a:cubicBezTo>
                <a:cubicBezTo>
                  <a:pt x="18346" y="4275"/>
                  <a:pt x="18412" y="3679"/>
                  <a:pt x="18546" y="3107"/>
                </a:cubicBezTo>
                <a:close/>
              </a:path>
            </a:pathLst>
          </a:custGeom>
          <a:solidFill>
            <a:schemeClr val="accent2"/>
          </a:solidFill>
          <a:ln>
            <a:round/>
          </a:ln>
        </p:spPr>
        <p:txBody>
          <a:bodyPr lIns="0" tIns="0" rIns="0" bIns="0"/>
          <a:lstStyle/>
          <a:p>
            <a:pPr defTabSz="28861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02">
              <a:latin typeface="+mn-ea"/>
            </a:endParaRPr>
          </a:p>
        </p:txBody>
      </p:sp>
      <p:sp>
        <p:nvSpPr>
          <p:cNvPr id="14" name="Shape 6926"/>
          <p:cNvSpPr>
            <a:spLocks noChangeAspect="1"/>
          </p:cNvSpPr>
          <p:nvPr/>
        </p:nvSpPr>
        <p:spPr>
          <a:xfrm>
            <a:off x="2433055" y="1614024"/>
            <a:ext cx="1309091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28861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02">
              <a:latin typeface="+mn-ea"/>
            </a:endParaRPr>
          </a:p>
        </p:txBody>
      </p:sp>
      <p:sp>
        <p:nvSpPr>
          <p:cNvPr id="15" name="Shape 6927"/>
          <p:cNvSpPr>
            <a:spLocks noChangeAspect="1"/>
          </p:cNvSpPr>
          <p:nvPr/>
        </p:nvSpPr>
        <p:spPr>
          <a:xfrm>
            <a:off x="2317330" y="3380568"/>
            <a:ext cx="102092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28861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02">
              <a:latin typeface="+mn-ea"/>
            </a:endParaRPr>
          </a:p>
        </p:txBody>
      </p:sp>
      <p:sp>
        <p:nvSpPr>
          <p:cNvPr id="16" name="Shape 6928"/>
          <p:cNvSpPr>
            <a:spLocks noChangeAspect="1"/>
          </p:cNvSpPr>
          <p:nvPr/>
        </p:nvSpPr>
        <p:spPr>
          <a:xfrm flipH="1">
            <a:off x="5871436" y="1646480"/>
            <a:ext cx="1301959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28861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02">
              <a:latin typeface="+mn-ea"/>
            </a:endParaRPr>
          </a:p>
        </p:txBody>
      </p:sp>
      <p:sp>
        <p:nvSpPr>
          <p:cNvPr id="17" name="Shape 6929"/>
          <p:cNvSpPr>
            <a:spLocks noChangeAspect="1"/>
          </p:cNvSpPr>
          <p:nvPr/>
        </p:nvSpPr>
        <p:spPr>
          <a:xfrm flipH="1">
            <a:off x="6191157" y="3414443"/>
            <a:ext cx="982239" cy="1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288614"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802">
              <a:latin typeface="+mn-ea"/>
            </a:endParaRPr>
          </a:p>
        </p:txBody>
      </p:sp>
      <p:sp>
        <p:nvSpPr>
          <p:cNvPr id="18" name="Freeform 41"/>
          <p:cNvSpPr>
            <a:spLocks noChangeAspect="1" noEditPoints="1"/>
          </p:cNvSpPr>
          <p:nvPr/>
        </p:nvSpPr>
        <p:spPr bwMode="auto">
          <a:xfrm>
            <a:off x="4314127" y="2551380"/>
            <a:ext cx="889505" cy="809149"/>
          </a:xfrm>
          <a:custGeom>
            <a:avLst/>
            <a:gdLst>
              <a:gd name="T0" fmla="*/ 2147483647 w 67"/>
              <a:gd name="T1" fmla="*/ 124018912 h 60"/>
              <a:gd name="T2" fmla="*/ 2147483647 w 67"/>
              <a:gd name="T3" fmla="*/ 0 h 60"/>
              <a:gd name="T4" fmla="*/ 2147483647 w 67"/>
              <a:gd name="T5" fmla="*/ 0 h 60"/>
              <a:gd name="T6" fmla="*/ 2147483647 w 67"/>
              <a:gd name="T7" fmla="*/ 124018912 h 60"/>
              <a:gd name="T8" fmla="*/ 2147483647 w 67"/>
              <a:gd name="T9" fmla="*/ 310059138 h 60"/>
              <a:gd name="T10" fmla="*/ 2147483647 w 67"/>
              <a:gd name="T11" fmla="*/ 868156039 h 60"/>
              <a:gd name="T12" fmla="*/ 2147483647 w 67"/>
              <a:gd name="T13" fmla="*/ 124018912 h 60"/>
              <a:gd name="T14" fmla="*/ 2147483647 w 67"/>
              <a:gd name="T15" fmla="*/ 1922344337 h 60"/>
              <a:gd name="T16" fmla="*/ 2147483647 w 67"/>
              <a:gd name="T17" fmla="*/ 124018912 h 60"/>
              <a:gd name="T18" fmla="*/ 1902898002 w 67"/>
              <a:gd name="T19" fmla="*/ 124018912 h 60"/>
              <a:gd name="T20" fmla="*/ 122771150 w 67"/>
              <a:gd name="T21" fmla="*/ 1922344337 h 60"/>
              <a:gd name="T22" fmla="*/ 122771150 w 67"/>
              <a:gd name="T23" fmla="*/ 2147483647 h 60"/>
              <a:gd name="T24" fmla="*/ 245534466 w 67"/>
              <a:gd name="T25" fmla="*/ 2147483647 h 60"/>
              <a:gd name="T26" fmla="*/ 429691207 w 67"/>
              <a:gd name="T27" fmla="*/ 2147483647 h 60"/>
              <a:gd name="T28" fmla="*/ 2087055172 w 67"/>
              <a:gd name="T29" fmla="*/ 558097024 h 60"/>
              <a:gd name="T30" fmla="*/ 2147483647 w 67"/>
              <a:gd name="T31" fmla="*/ 2147483647 h 60"/>
              <a:gd name="T32" fmla="*/ 2147483647 w 67"/>
              <a:gd name="T33" fmla="*/ 2147483647 h 60"/>
              <a:gd name="T34" fmla="*/ 2147483647 w 67"/>
              <a:gd name="T35" fmla="*/ 1922344337 h 60"/>
              <a:gd name="T36" fmla="*/ 552454614 w 67"/>
              <a:gd name="T37" fmla="*/ 2147483647 h 60"/>
              <a:gd name="T38" fmla="*/ 552454614 w 67"/>
              <a:gd name="T39" fmla="*/ 2147483647 h 60"/>
              <a:gd name="T40" fmla="*/ 797989019 w 67"/>
              <a:gd name="T41" fmla="*/ 2147483647 h 60"/>
              <a:gd name="T42" fmla="*/ 1718749157 w 67"/>
              <a:gd name="T43" fmla="*/ 2147483647 h 60"/>
              <a:gd name="T44" fmla="*/ 1718749157 w 67"/>
              <a:gd name="T45" fmla="*/ 2147483647 h 60"/>
              <a:gd name="T46" fmla="*/ 1780134717 w 67"/>
              <a:gd name="T47" fmla="*/ 2147483647 h 60"/>
              <a:gd name="T48" fmla="*/ 2147483647 w 67"/>
              <a:gd name="T49" fmla="*/ 2147483647 h 60"/>
              <a:gd name="T50" fmla="*/ 2147483647 w 67"/>
              <a:gd name="T51" fmla="*/ 2147483647 h 60"/>
              <a:gd name="T52" fmla="*/ 2147483647 w 67"/>
              <a:gd name="T53" fmla="*/ 2147483647 h 60"/>
              <a:gd name="T54" fmla="*/ 2147483647 w 67"/>
              <a:gd name="T55" fmla="*/ 2147483647 h 60"/>
              <a:gd name="T56" fmla="*/ 2147483647 w 67"/>
              <a:gd name="T57" fmla="*/ 2147483647 h 60"/>
              <a:gd name="T58" fmla="*/ 2147483647 w 67"/>
              <a:gd name="T59" fmla="*/ 2147483647 h 60"/>
              <a:gd name="T60" fmla="*/ 2087055172 w 67"/>
              <a:gd name="T61" fmla="*/ 806142661 h 60"/>
              <a:gd name="T62" fmla="*/ 552454614 w 67"/>
              <a:gd name="T63" fmla="*/ 2147483647 h 60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67"/>
              <a:gd name="T97" fmla="*/ 0 h 60"/>
              <a:gd name="T98" fmla="*/ 67 w 67"/>
              <a:gd name="T99" fmla="*/ 60 h 60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67" h="60">
                <a:moveTo>
                  <a:pt x="53" y="2"/>
                </a:moveTo>
                <a:cubicBezTo>
                  <a:pt x="53" y="1"/>
                  <a:pt x="52" y="0"/>
                  <a:pt x="51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4" y="1"/>
                  <a:pt x="44" y="2"/>
                </a:cubicBezTo>
                <a:cubicBezTo>
                  <a:pt x="44" y="5"/>
                  <a:pt x="44" y="5"/>
                  <a:pt x="44" y="5"/>
                </a:cubicBezTo>
                <a:cubicBezTo>
                  <a:pt x="53" y="14"/>
                  <a:pt x="53" y="14"/>
                  <a:pt x="53" y="14"/>
                </a:cubicBezTo>
                <a:lnTo>
                  <a:pt x="53" y="2"/>
                </a:lnTo>
                <a:close/>
                <a:moveTo>
                  <a:pt x="66" y="31"/>
                </a:moveTo>
                <a:cubicBezTo>
                  <a:pt x="36" y="2"/>
                  <a:pt x="36" y="2"/>
                  <a:pt x="36" y="2"/>
                </a:cubicBezTo>
                <a:cubicBezTo>
                  <a:pt x="35" y="0"/>
                  <a:pt x="33" y="0"/>
                  <a:pt x="31" y="2"/>
                </a:cubicBezTo>
                <a:cubicBezTo>
                  <a:pt x="2" y="31"/>
                  <a:pt x="2" y="31"/>
                  <a:pt x="2" y="31"/>
                </a:cubicBezTo>
                <a:cubicBezTo>
                  <a:pt x="0" y="33"/>
                  <a:pt x="0" y="35"/>
                  <a:pt x="2" y="36"/>
                </a:cubicBezTo>
                <a:cubicBezTo>
                  <a:pt x="2" y="37"/>
                  <a:pt x="3" y="37"/>
                  <a:pt x="4" y="37"/>
                </a:cubicBezTo>
                <a:cubicBezTo>
                  <a:pt x="5" y="37"/>
                  <a:pt x="6" y="37"/>
                  <a:pt x="7" y="36"/>
                </a:cubicBezTo>
                <a:cubicBezTo>
                  <a:pt x="34" y="9"/>
                  <a:pt x="34" y="9"/>
                  <a:pt x="34" y="9"/>
                </a:cubicBezTo>
                <a:cubicBezTo>
                  <a:pt x="61" y="36"/>
                  <a:pt x="61" y="36"/>
                  <a:pt x="61" y="36"/>
                </a:cubicBezTo>
                <a:cubicBezTo>
                  <a:pt x="62" y="38"/>
                  <a:pt x="65" y="38"/>
                  <a:pt x="66" y="36"/>
                </a:cubicBezTo>
                <a:cubicBezTo>
                  <a:pt x="67" y="35"/>
                  <a:pt x="67" y="33"/>
                  <a:pt x="66" y="31"/>
                </a:cubicBezTo>
                <a:close/>
                <a:moveTo>
                  <a:pt x="9" y="37"/>
                </a:moveTo>
                <a:cubicBezTo>
                  <a:pt x="9" y="57"/>
                  <a:pt x="9" y="57"/>
                  <a:pt x="9" y="57"/>
                </a:cubicBezTo>
                <a:cubicBezTo>
                  <a:pt x="9" y="59"/>
                  <a:pt x="11" y="60"/>
                  <a:pt x="13" y="60"/>
                </a:cubicBezTo>
                <a:cubicBezTo>
                  <a:pt x="28" y="60"/>
                  <a:pt x="28" y="60"/>
                  <a:pt x="28" y="60"/>
                </a:cubicBezTo>
                <a:cubicBezTo>
                  <a:pt x="28" y="42"/>
                  <a:pt x="28" y="42"/>
                  <a:pt x="28" y="42"/>
                </a:cubicBezTo>
                <a:cubicBezTo>
                  <a:pt x="28" y="42"/>
                  <a:pt x="29" y="41"/>
                  <a:pt x="29" y="41"/>
                </a:cubicBezTo>
                <a:cubicBezTo>
                  <a:pt x="38" y="41"/>
                  <a:pt x="38" y="41"/>
                  <a:pt x="38" y="41"/>
                </a:cubicBezTo>
                <a:cubicBezTo>
                  <a:pt x="39" y="41"/>
                  <a:pt x="39" y="42"/>
                  <a:pt x="39" y="42"/>
                </a:cubicBezTo>
                <a:cubicBezTo>
                  <a:pt x="39" y="60"/>
                  <a:pt x="39" y="60"/>
                  <a:pt x="39" y="60"/>
                </a:cubicBezTo>
                <a:cubicBezTo>
                  <a:pt x="55" y="60"/>
                  <a:pt x="55" y="60"/>
                  <a:pt x="55" y="60"/>
                </a:cubicBezTo>
                <a:cubicBezTo>
                  <a:pt x="57" y="60"/>
                  <a:pt x="58" y="59"/>
                  <a:pt x="58" y="57"/>
                </a:cubicBezTo>
                <a:cubicBezTo>
                  <a:pt x="58" y="38"/>
                  <a:pt x="58" y="38"/>
                  <a:pt x="58" y="38"/>
                </a:cubicBezTo>
                <a:cubicBezTo>
                  <a:pt x="34" y="13"/>
                  <a:pt x="34" y="13"/>
                  <a:pt x="34" y="13"/>
                </a:cubicBezTo>
                <a:lnTo>
                  <a:pt x="9" y="37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/>
          <a:lstStyle/>
          <a:p>
            <a:pPr>
              <a:defRPr/>
            </a:pPr>
            <a:endParaRPr lang="en-US" sz="1604" kern="0" dirty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Content Placeholder 2"/>
          <p:cNvSpPr txBox="1">
            <a:spLocks noChangeAspect="1"/>
          </p:cNvSpPr>
          <p:nvPr/>
        </p:nvSpPr>
        <p:spPr>
          <a:xfrm>
            <a:off x="731285" y="2885460"/>
            <a:ext cx="2275903" cy="1015493"/>
          </a:xfrm>
          <a:prstGeom prst="rect">
            <a:avLst/>
          </a:prstGeom>
        </p:spPr>
        <p:txBody>
          <a:bodyPr vert="horz" lIns="61115" tIns="30557" rIns="61115" bIns="30557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800" dirty="0">
                <a:solidFill>
                  <a:schemeClr val="accent4"/>
                </a:solidFill>
                <a:latin typeface="+mn-ea"/>
                <a:cs typeface="Arial" panose="020B0604020202020204" pitchFamily="34" charset="0"/>
              </a:rPr>
              <a:t>how</a:t>
            </a: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Content Placeholder 2"/>
          <p:cNvSpPr txBox="1">
            <a:spLocks noChangeAspect="1"/>
          </p:cNvSpPr>
          <p:nvPr/>
        </p:nvSpPr>
        <p:spPr>
          <a:xfrm>
            <a:off x="6091500" y="1138128"/>
            <a:ext cx="901850" cy="331823"/>
          </a:xfrm>
          <a:prstGeom prst="rect">
            <a:avLst/>
          </a:prstGeom>
        </p:spPr>
        <p:txBody>
          <a:bodyPr vert="horz" lIns="61115" tIns="30557" rIns="61115" bIns="30557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3200" b="1" dirty="0">
                <a:solidFill>
                  <a:schemeClr val="accent1"/>
                </a:solidFill>
                <a:latin typeface="+mn-ea"/>
                <a:cs typeface="Arial" panose="020B0604020202020204" pitchFamily="34" charset="0"/>
              </a:rPr>
              <a:t>why</a:t>
            </a:r>
            <a:endParaRPr lang="en-US" altLang="zh-CN" sz="1003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Content Placeholder 2"/>
          <p:cNvSpPr txBox="1">
            <a:spLocks noChangeAspect="1"/>
          </p:cNvSpPr>
          <p:nvPr/>
        </p:nvSpPr>
        <p:spPr>
          <a:xfrm>
            <a:off x="6555948" y="3120546"/>
            <a:ext cx="2320901" cy="315134"/>
          </a:xfrm>
          <a:prstGeom prst="rect">
            <a:avLst/>
          </a:prstGeom>
        </p:spPr>
        <p:txBody>
          <a:bodyPr vert="horz" lIns="61115" tIns="30557" rIns="61115" bIns="30557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altLang="zh-CN" sz="1003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95C33FE-8F86-2245-8DDD-057314DBD8DE}"/>
              </a:ext>
            </a:extLst>
          </p:cNvPr>
          <p:cNvSpPr txBox="1"/>
          <p:nvPr/>
        </p:nvSpPr>
        <p:spPr>
          <a:xfrm>
            <a:off x="2530083" y="1090804"/>
            <a:ext cx="944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solidFill>
                  <a:schemeClr val="accent1"/>
                </a:solidFill>
              </a:rPr>
              <a:t>what</a:t>
            </a:r>
            <a:endParaRPr kumimoji="1" lang="zh-CN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DE32793-84AE-6F4E-8ACD-083CABF84204}"/>
              </a:ext>
            </a:extLst>
          </p:cNvPr>
          <p:cNvSpPr txBox="1"/>
          <p:nvPr/>
        </p:nvSpPr>
        <p:spPr>
          <a:xfrm>
            <a:off x="625791" y="1663375"/>
            <a:ext cx="299902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b="1" dirty="0"/>
              <a:t>REST -- </a:t>
            </a:r>
            <a:r>
              <a:rPr lang="en" altLang="zh-CN" b="1" dirty="0" err="1"/>
              <a:t>REpresentational</a:t>
            </a:r>
            <a:r>
              <a:rPr lang="en" altLang="zh-CN" b="1" dirty="0"/>
              <a:t> State Transfer </a:t>
            </a:r>
            <a:endParaRPr kumimoji="1" lang="zh-CN" altLang="en-US" b="1" dirty="0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1C09FE7-C998-694A-9961-CBC2CFB6387E}"/>
              </a:ext>
            </a:extLst>
          </p:cNvPr>
          <p:cNvSpPr txBox="1"/>
          <p:nvPr/>
        </p:nvSpPr>
        <p:spPr>
          <a:xfrm>
            <a:off x="625243" y="1963457"/>
            <a:ext cx="261596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b="1" dirty="0"/>
              <a:t>URL</a:t>
            </a:r>
            <a:r>
              <a:rPr lang="zh-CN" altLang="en-US" b="1" dirty="0"/>
              <a:t>定位资源，用</a:t>
            </a:r>
            <a:r>
              <a:rPr lang="en" altLang="zh-CN" b="1" dirty="0"/>
              <a:t>HTTP</a:t>
            </a:r>
            <a:r>
              <a:rPr lang="zh-CN" altLang="en-US" b="1" dirty="0"/>
              <a:t>动词（</a:t>
            </a:r>
            <a:r>
              <a:rPr lang="en" altLang="zh-CN" b="1" dirty="0"/>
              <a:t>GET,POST,DELETE,DETC</a:t>
            </a:r>
            <a:r>
              <a:rPr lang="zh-CN" altLang="en" b="1" dirty="0"/>
              <a:t>）</a:t>
            </a:r>
            <a:r>
              <a:rPr lang="zh-CN" altLang="en-US" b="1" dirty="0"/>
              <a:t>描述操作。</a:t>
            </a:r>
            <a:endParaRPr kumimoji="1"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D2D3ECA-7CB9-8542-9822-561BD1C2632C}"/>
              </a:ext>
            </a:extLst>
          </p:cNvPr>
          <p:cNvSpPr txBox="1"/>
          <p:nvPr/>
        </p:nvSpPr>
        <p:spPr>
          <a:xfrm>
            <a:off x="618265" y="2655872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设计风格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854F735-CBBD-5C42-819A-B2AD67641196}"/>
              </a:ext>
            </a:extLst>
          </p:cNvPr>
          <p:cNvSpPr txBox="1"/>
          <p:nvPr/>
        </p:nvSpPr>
        <p:spPr>
          <a:xfrm>
            <a:off x="6518448" y="1704768"/>
            <a:ext cx="2608406" cy="1546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en-US" altLang="zh-Hans" dirty="0"/>
              <a:t>.</a:t>
            </a:r>
            <a:r>
              <a:rPr kumimoji="1" lang="zh-CN" altLang="en-US" dirty="0"/>
              <a:t>无状态：从客户端的请求需要</a:t>
            </a:r>
            <a:endParaRPr kumimoji="1" lang="en-US" altLang="zh-CN" dirty="0"/>
          </a:p>
          <a:p>
            <a:r>
              <a:rPr kumimoji="1" lang="zh-CN" altLang="en-US" dirty="0"/>
              <a:t>所有信息，更安全，可靠，也更</a:t>
            </a:r>
            <a:endParaRPr kumimoji="1" lang="en-US" altLang="zh-CN" dirty="0"/>
          </a:p>
          <a:p>
            <a:r>
              <a:rPr kumimoji="1" lang="zh-CN" altLang="en-US" dirty="0"/>
              <a:t>容易拓展</a:t>
            </a:r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缓存</a:t>
            </a:r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统一接口</a:t>
            </a:r>
            <a:endParaRPr kumimoji="1" lang="en-US" altLang="zh-CN" dirty="0"/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真正的模块化</a:t>
            </a:r>
            <a:endParaRPr kumimoji="1" lang="en-US" altLang="zh-CN" dirty="0"/>
          </a:p>
          <a:p>
            <a:r>
              <a:rPr kumimoji="1" lang="en-US" altLang="zh-CN" dirty="0"/>
              <a:t>5.</a:t>
            </a:r>
            <a:r>
              <a:rPr kumimoji="1" lang="zh-CN" altLang="en-US" dirty="0"/>
              <a:t>分层系统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79D79E8-BC15-1948-9EE2-26281EB11DF5}"/>
              </a:ext>
            </a:extLst>
          </p:cNvPr>
          <p:cNvSpPr txBox="1"/>
          <p:nvPr/>
        </p:nvSpPr>
        <p:spPr>
          <a:xfrm>
            <a:off x="731286" y="3469644"/>
            <a:ext cx="2037514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/>
              <a:t>1</a:t>
            </a:r>
            <a:r>
              <a:rPr kumimoji="1" lang="en-US" altLang="zh-Hans" b="1" dirty="0"/>
              <a:t>.</a:t>
            </a:r>
            <a:r>
              <a:rPr kumimoji="1" lang="zh-CN" altLang="en-US" b="1" dirty="0"/>
              <a:t>模块之间，层级之间</a:t>
            </a:r>
            <a:endParaRPr kumimoji="1" lang="en-US" altLang="zh-CN" b="1" dirty="0"/>
          </a:p>
          <a:p>
            <a:r>
              <a:rPr kumimoji="1" lang="en-US" altLang="zh-CN" b="1" dirty="0"/>
              <a:t>2.</a:t>
            </a:r>
            <a:r>
              <a:rPr kumimoji="1" lang="zh-CN" altLang="en-US" b="1" dirty="0"/>
              <a:t>身份认证</a:t>
            </a:r>
            <a:endParaRPr kumimoji="1" lang="en-US" altLang="zh-CN" b="1" dirty="0"/>
          </a:p>
          <a:p>
            <a:r>
              <a:rPr kumimoji="1" lang="en-US" altLang="zh-CN" b="1" dirty="0"/>
              <a:t>3.</a:t>
            </a:r>
            <a:r>
              <a:rPr kumimoji="1" lang="zh-CN" altLang="en-US" b="1" dirty="0"/>
              <a:t>服务请求</a:t>
            </a:r>
          </a:p>
        </p:txBody>
      </p:sp>
    </p:spTree>
    <p:extLst>
      <p:ext uri="{BB962C8B-B14F-4D97-AF65-F5344CB8AC3E}">
        <p14:creationId xmlns:p14="http://schemas.microsoft.com/office/powerpoint/2010/main" val="160920092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42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/>
      <p:bldP spid="21" grpId="0"/>
      <p:bldP spid="2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3607065" y="1058649"/>
            <a:ext cx="2224665" cy="1954450"/>
            <a:chOff x="5807955" y="4605844"/>
            <a:chExt cx="1595999" cy="1402144"/>
          </a:xfrm>
        </p:grpSpPr>
        <p:sp>
          <p:nvSpPr>
            <p:cNvPr id="42" name="文本框 5"/>
            <p:cNvSpPr txBox="1"/>
            <p:nvPr/>
          </p:nvSpPr>
          <p:spPr>
            <a:xfrm>
              <a:off x="6641266" y="4954902"/>
              <a:ext cx="762688" cy="7286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latin typeface="站酷高端黑" panose="02010600030101010101" pitchFamily="2" charset="-122"/>
                  <a:ea typeface="站酷高端黑" panose="02010600030101010101" pitchFamily="2" charset="-122"/>
                </a:rPr>
                <a:t>04</a:t>
              </a:r>
              <a:endParaRPr lang="zh-CN" altLang="en-US" sz="6000" dirty="0">
                <a:latin typeface="站酷高端黑" panose="02010600030101010101" pitchFamily="2" charset="-122"/>
                <a:ea typeface="站酷高端黑" panose="02010600030101010101" pitchFamily="2" charset="-122"/>
              </a:endParaRPr>
            </a:p>
          </p:txBody>
        </p:sp>
        <p:sp>
          <p:nvSpPr>
            <p:cNvPr id="43" name="弧形 42"/>
            <p:cNvSpPr/>
            <p:nvPr/>
          </p:nvSpPr>
          <p:spPr>
            <a:xfrm rot="2700000">
              <a:off x="5884495" y="4686150"/>
              <a:ext cx="1249065" cy="1249065"/>
            </a:xfrm>
            <a:prstGeom prst="arc">
              <a:avLst>
                <a:gd name="adj1" fmla="val 20887794"/>
                <a:gd name="adj2" fmla="val 16988131"/>
              </a:avLst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C864"/>
                </a:solidFill>
              </a:endParaRPr>
            </a:p>
          </p:txBody>
        </p:sp>
        <p:sp>
          <p:nvSpPr>
            <p:cNvPr id="44" name="弦形 43"/>
            <p:cNvSpPr/>
            <p:nvPr/>
          </p:nvSpPr>
          <p:spPr>
            <a:xfrm>
              <a:off x="5807955" y="4605844"/>
              <a:ext cx="1402144" cy="1402144"/>
            </a:xfrm>
            <a:prstGeom prst="chord">
              <a:avLst>
                <a:gd name="adj1" fmla="val 4720851"/>
                <a:gd name="adj2" fmla="val 11040325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C864"/>
                </a:solidFill>
              </a:endParaRPr>
            </a:p>
          </p:txBody>
        </p:sp>
      </p:grpSp>
      <p:sp>
        <p:nvSpPr>
          <p:cNvPr id="45" name="矩形 69"/>
          <p:cNvSpPr>
            <a:spLocks noChangeArrowheads="1"/>
          </p:cNvSpPr>
          <p:nvPr/>
        </p:nvSpPr>
        <p:spPr bwMode="auto">
          <a:xfrm>
            <a:off x="3822208" y="3163483"/>
            <a:ext cx="248380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zh-CN" altLang="en-US" sz="3000" b="1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分工安排</a:t>
            </a:r>
            <a:endParaRPr lang="en-US" altLang="zh-CN" sz="3000" b="1" dirty="0">
              <a:solidFill>
                <a:srgbClr val="ED7D3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1907704" y="3440482"/>
            <a:ext cx="136815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6084168" y="3440482"/>
            <a:ext cx="129614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3651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9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组织结构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燕尾形箭头 11"/>
          <p:cNvSpPr/>
          <p:nvPr/>
        </p:nvSpPr>
        <p:spPr>
          <a:xfrm>
            <a:off x="1010582" y="2395477"/>
            <a:ext cx="7314394" cy="203764"/>
          </a:xfrm>
          <a:prstGeom prst="notched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477" tIns="40738" rIns="81477" bIns="40738" anchor="ctr"/>
          <a:lstStyle/>
          <a:p>
            <a:pPr algn="ctr" defTabSz="814716">
              <a:defRPr/>
            </a:pPr>
            <a:endParaRPr lang="zh-CN" altLang="en-US" sz="2204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148E64F-2A21-9442-9E74-3B2EFE316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435" y="427346"/>
            <a:ext cx="5969424" cy="410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959513"/>
      </p:ext>
    </p:extLst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22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10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6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6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5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9" grpId="0"/>
          <p:bldP spid="10" grpId="0"/>
          <p:bldP spid="11" grpId="0"/>
          <p:bldP spid="12" grpId="0" animBg="1"/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39" grpId="0" animBg="1"/>
          <p:bldP spid="40" grpId="0" animBg="1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9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项目管理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10379E4E-F3D3-7944-8BF8-0F63AF99E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5371"/>
            <a:ext cx="9144000" cy="321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745243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组合 149"/>
          <p:cNvGrpSpPr/>
          <p:nvPr/>
        </p:nvGrpSpPr>
        <p:grpSpPr>
          <a:xfrm>
            <a:off x="1751084" y="4043353"/>
            <a:ext cx="293489" cy="293595"/>
            <a:chOff x="1463339" y="1072758"/>
            <a:chExt cx="1546058" cy="1546058"/>
          </a:xfrm>
          <a:effectLst>
            <a:outerShdw blurRad="330200" dist="215900" dir="6900000" sx="71000" sy="71000" algn="t" rotWithShape="0">
              <a:prstClr val="black">
                <a:alpha val="54000"/>
              </a:prstClr>
            </a:outerShdw>
          </a:effectLst>
        </p:grpSpPr>
        <p:sp>
          <p:nvSpPr>
            <p:cNvPr id="151" name="同心圆 150"/>
            <p:cNvSpPr/>
            <p:nvPr/>
          </p:nvSpPr>
          <p:spPr>
            <a:xfrm>
              <a:off x="1463339" y="1072758"/>
              <a:ext cx="1546058" cy="1546058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  <p:sp>
          <p:nvSpPr>
            <p:cNvPr id="152" name="椭圆 151"/>
            <p:cNvSpPr/>
            <p:nvPr/>
          </p:nvSpPr>
          <p:spPr>
            <a:xfrm>
              <a:off x="1484232" y="1093651"/>
              <a:ext cx="1504274" cy="15042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rgbClr val="C5C5C5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</p:grpSp>
      <p:grpSp>
        <p:nvGrpSpPr>
          <p:cNvPr id="153" name="组合 152"/>
          <p:cNvGrpSpPr/>
          <p:nvPr/>
        </p:nvGrpSpPr>
        <p:grpSpPr>
          <a:xfrm>
            <a:off x="417791" y="3486802"/>
            <a:ext cx="425704" cy="425704"/>
            <a:chOff x="1517331" y="1125257"/>
            <a:chExt cx="2204282" cy="2204282"/>
          </a:xfrm>
        </p:grpSpPr>
        <p:sp>
          <p:nvSpPr>
            <p:cNvPr id="154" name="椭圆 153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55" name="椭圆 154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56" name="组合 155"/>
          <p:cNvGrpSpPr/>
          <p:nvPr/>
        </p:nvGrpSpPr>
        <p:grpSpPr>
          <a:xfrm>
            <a:off x="204939" y="4190151"/>
            <a:ext cx="425704" cy="425704"/>
            <a:chOff x="1517331" y="1125257"/>
            <a:chExt cx="2204282" cy="2204282"/>
          </a:xfrm>
        </p:grpSpPr>
        <p:sp>
          <p:nvSpPr>
            <p:cNvPr id="157" name="椭圆 156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58" name="椭圆 157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组合 158"/>
          <p:cNvGrpSpPr/>
          <p:nvPr/>
        </p:nvGrpSpPr>
        <p:grpSpPr>
          <a:xfrm>
            <a:off x="893835" y="3912507"/>
            <a:ext cx="347666" cy="347666"/>
            <a:chOff x="1517331" y="1125257"/>
            <a:chExt cx="2204282" cy="2204282"/>
          </a:xfrm>
        </p:grpSpPr>
        <p:sp>
          <p:nvSpPr>
            <p:cNvPr id="160" name="椭圆 159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61" name="椭圆 160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7810361" y="78187"/>
            <a:ext cx="425704" cy="425704"/>
            <a:chOff x="1517331" y="1125257"/>
            <a:chExt cx="2204282" cy="2204282"/>
          </a:xfrm>
        </p:grpSpPr>
        <p:sp>
          <p:nvSpPr>
            <p:cNvPr id="163" name="椭圆 162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64" name="椭圆 163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8562708" y="132932"/>
            <a:ext cx="425704" cy="425704"/>
            <a:chOff x="1517331" y="1125257"/>
            <a:chExt cx="2204282" cy="2204282"/>
          </a:xfrm>
        </p:grpSpPr>
        <p:sp>
          <p:nvSpPr>
            <p:cNvPr id="166" name="椭圆 165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67" name="椭圆 166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8032572" y="499660"/>
            <a:ext cx="607348" cy="607348"/>
            <a:chOff x="1517331" y="1125257"/>
            <a:chExt cx="2204282" cy="2204282"/>
          </a:xfrm>
        </p:grpSpPr>
        <p:sp>
          <p:nvSpPr>
            <p:cNvPr id="169" name="椭圆 168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70" name="椭圆 169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7555892" y="834337"/>
            <a:ext cx="293489" cy="293595"/>
            <a:chOff x="1463339" y="1072758"/>
            <a:chExt cx="1546058" cy="1546058"/>
          </a:xfrm>
          <a:effectLst>
            <a:outerShdw blurRad="330200" dist="215900" dir="6900000" sx="71000" sy="71000" algn="t" rotWithShape="0">
              <a:prstClr val="black">
                <a:alpha val="54000"/>
              </a:prstClr>
            </a:outerShdw>
          </a:effectLst>
        </p:grpSpPr>
        <p:sp>
          <p:nvSpPr>
            <p:cNvPr id="172" name="同心圆 171"/>
            <p:cNvSpPr/>
            <p:nvPr/>
          </p:nvSpPr>
          <p:spPr>
            <a:xfrm>
              <a:off x="1463339" y="1072758"/>
              <a:ext cx="1546058" cy="1546058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  <p:sp>
          <p:nvSpPr>
            <p:cNvPr id="173" name="椭圆 172"/>
            <p:cNvSpPr/>
            <p:nvPr/>
          </p:nvSpPr>
          <p:spPr>
            <a:xfrm>
              <a:off x="1484232" y="1093651"/>
              <a:ext cx="1504274" cy="15042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rgbClr val="C5C5C5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</p:grpSp>
      <p:sp>
        <p:nvSpPr>
          <p:cNvPr id="174" name="TextBox 1"/>
          <p:cNvSpPr txBox="1"/>
          <p:nvPr/>
        </p:nvSpPr>
        <p:spPr>
          <a:xfrm>
            <a:off x="980700" y="574556"/>
            <a:ext cx="1059907" cy="617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413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目录</a:t>
            </a:r>
            <a:endParaRPr lang="en-US" sz="3413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5" name="TextBox 2"/>
          <p:cNvSpPr txBox="1"/>
          <p:nvPr/>
        </p:nvSpPr>
        <p:spPr>
          <a:xfrm>
            <a:off x="742006" y="1054884"/>
            <a:ext cx="1537296" cy="355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7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+mn-lt"/>
              </a:rPr>
              <a:t>DIRECTORY</a:t>
            </a:r>
          </a:p>
        </p:txBody>
      </p:sp>
      <p:sp>
        <p:nvSpPr>
          <p:cNvPr id="176" name="Rounded Rectangle 6"/>
          <p:cNvSpPr/>
          <p:nvPr/>
        </p:nvSpPr>
        <p:spPr>
          <a:xfrm>
            <a:off x="1850153" y="2450463"/>
            <a:ext cx="481041" cy="481041"/>
          </a:xfrm>
          <a:prstGeom prst="roundRect">
            <a:avLst>
              <a:gd name="adj" fmla="val 29384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177" name="TextBox 10"/>
          <p:cNvSpPr txBox="1"/>
          <p:nvPr/>
        </p:nvSpPr>
        <p:spPr>
          <a:xfrm>
            <a:off x="1198990" y="3260643"/>
            <a:ext cx="169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选题介绍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8" name="Rounded Rectangle 11"/>
          <p:cNvSpPr/>
          <p:nvPr/>
        </p:nvSpPr>
        <p:spPr>
          <a:xfrm>
            <a:off x="3655365" y="2648837"/>
            <a:ext cx="480033" cy="480033"/>
          </a:xfrm>
          <a:prstGeom prst="roundRect">
            <a:avLst>
              <a:gd name="adj" fmla="val 29384"/>
            </a:avLst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179" name="TextBox 12"/>
          <p:cNvSpPr txBox="1"/>
          <p:nvPr/>
        </p:nvSpPr>
        <p:spPr>
          <a:xfrm>
            <a:off x="3046609" y="1897609"/>
            <a:ext cx="1697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项目目标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0" name="Rounded Rectangle 13"/>
          <p:cNvSpPr/>
          <p:nvPr/>
        </p:nvSpPr>
        <p:spPr>
          <a:xfrm>
            <a:off x="5439410" y="2655632"/>
            <a:ext cx="480033" cy="480033"/>
          </a:xfrm>
          <a:prstGeom prst="roundRect">
            <a:avLst>
              <a:gd name="adj" fmla="val 29384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181" name="TextBox 14"/>
          <p:cNvSpPr txBox="1"/>
          <p:nvPr/>
        </p:nvSpPr>
        <p:spPr>
          <a:xfrm>
            <a:off x="4831158" y="3457686"/>
            <a:ext cx="169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研究内容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2" name="Rounded Rectangle 15"/>
          <p:cNvSpPr/>
          <p:nvPr/>
        </p:nvSpPr>
        <p:spPr>
          <a:xfrm>
            <a:off x="7233337" y="2450463"/>
            <a:ext cx="480033" cy="480033"/>
          </a:xfrm>
          <a:prstGeom prst="roundRect">
            <a:avLst>
              <a:gd name="adj" fmla="val 29384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183" name="TextBox 16"/>
          <p:cNvSpPr txBox="1"/>
          <p:nvPr/>
        </p:nvSpPr>
        <p:spPr>
          <a:xfrm>
            <a:off x="6910489" y="1718912"/>
            <a:ext cx="16975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分工安排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4" name="Rounded Rectangle 18"/>
          <p:cNvSpPr/>
          <p:nvPr/>
        </p:nvSpPr>
        <p:spPr>
          <a:xfrm>
            <a:off x="1804764" y="2405074"/>
            <a:ext cx="571817" cy="571817"/>
          </a:xfrm>
          <a:prstGeom prst="roundRect">
            <a:avLst>
              <a:gd name="adj" fmla="val 29384"/>
            </a:avLst>
          </a:prstGeom>
          <a:noFill/>
          <a:ln w="952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5" name="Rounded Rectangle 19"/>
          <p:cNvSpPr/>
          <p:nvPr/>
        </p:nvSpPr>
        <p:spPr>
          <a:xfrm>
            <a:off x="3599591" y="2609236"/>
            <a:ext cx="571817" cy="571817"/>
          </a:xfrm>
          <a:prstGeom prst="roundRect">
            <a:avLst>
              <a:gd name="adj" fmla="val 29384"/>
            </a:avLst>
          </a:prstGeom>
          <a:noFill/>
          <a:ln w="952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6" name="Rounded Rectangle 20"/>
          <p:cNvSpPr/>
          <p:nvPr/>
        </p:nvSpPr>
        <p:spPr>
          <a:xfrm>
            <a:off x="5393517" y="2609236"/>
            <a:ext cx="571817" cy="571817"/>
          </a:xfrm>
          <a:prstGeom prst="roundRect">
            <a:avLst>
              <a:gd name="adj" fmla="val 29384"/>
            </a:avLst>
          </a:prstGeom>
          <a:noFill/>
          <a:ln w="952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7" name="Rounded Rectangle 21"/>
          <p:cNvSpPr/>
          <p:nvPr/>
        </p:nvSpPr>
        <p:spPr>
          <a:xfrm>
            <a:off x="7187444" y="2404067"/>
            <a:ext cx="571817" cy="571817"/>
          </a:xfrm>
          <a:prstGeom prst="roundRect">
            <a:avLst>
              <a:gd name="adj" fmla="val 29384"/>
            </a:avLst>
          </a:prstGeom>
          <a:noFill/>
          <a:ln w="952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88" name="Straight Connector 9"/>
          <p:cNvCxnSpPr>
            <a:stCxn id="184" idx="3"/>
            <a:endCxn id="185" idx="1"/>
          </p:cNvCxnSpPr>
          <p:nvPr/>
        </p:nvCxnSpPr>
        <p:spPr>
          <a:xfrm>
            <a:off x="2376581" y="2690983"/>
            <a:ext cx="1223009" cy="204161"/>
          </a:xfrm>
          <a:prstGeom prst="line">
            <a:avLst/>
          </a:prstGeom>
          <a:ln w="9525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23"/>
          <p:cNvCxnSpPr>
            <a:stCxn id="185" idx="3"/>
            <a:endCxn id="186" idx="1"/>
          </p:cNvCxnSpPr>
          <p:nvPr/>
        </p:nvCxnSpPr>
        <p:spPr>
          <a:xfrm>
            <a:off x="4171408" y="2895144"/>
            <a:ext cx="1222110" cy="0"/>
          </a:xfrm>
          <a:prstGeom prst="line">
            <a:avLst/>
          </a:prstGeom>
          <a:ln w="9525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25"/>
          <p:cNvCxnSpPr>
            <a:stCxn id="186" idx="3"/>
            <a:endCxn id="187" idx="1"/>
          </p:cNvCxnSpPr>
          <p:nvPr/>
        </p:nvCxnSpPr>
        <p:spPr>
          <a:xfrm flipV="1">
            <a:off x="5965334" y="2689977"/>
            <a:ext cx="1222110" cy="205168"/>
          </a:xfrm>
          <a:prstGeom prst="line">
            <a:avLst/>
          </a:prstGeom>
          <a:ln w="9525">
            <a:solidFill>
              <a:schemeClr val="accent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044085"/>
      </p:ext>
    </p:extLst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90000" fill="hold" nodeType="withEffect" p14:presetBounceEnd="5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500" fill="hold"/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90000" fill="hold" nodeType="withEffect" p14:presetBounceEnd="52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5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6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accel="90000" fill="hold" nodeType="withEffect" p14:presetBounceEnd="52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9" dur="500" fill="hold"/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0" dur="500" fill="hold"/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3" accel="90000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3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4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3" accel="90000" fill="hold" nodeType="withEffect" p14:presetBounceEnd="5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7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8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90000" fill="hold" nodeType="withEffect" p14:presetBounceEnd="52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31" dur="5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32" dur="5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90000" fill="hold" nodeType="withEffect" p14:presetBounceEnd="52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35" dur="5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36" dur="5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1" dur="1000"/>
                                            <p:tgtEl>
                                              <p:spTgt spid="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5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5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66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8" dur="10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7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7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8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500"/>
                                            <p:tgtEl>
                                              <p:spTgt spid="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83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85" dur="1000"/>
                                            <p:tgtEl>
                                              <p:spTgt spid="1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8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9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1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8" dur="500"/>
                                            <p:tgtEl>
                                              <p:spTgt spid="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100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02" dur="1000"/>
                                            <p:tgtEl>
                                              <p:spTgt spid="1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8900"/>
                                </p:stCondLst>
                                <p:childTnLst>
                                  <p:par>
                                    <p:cTn id="10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1" dur="500"/>
                                            <p:tgtEl>
                                              <p:spTgt spid="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4" grpId="0"/>
          <p:bldP spid="175" grpId="0"/>
          <p:bldP spid="176" grpId="0" animBg="1"/>
          <p:bldP spid="177" grpId="0"/>
          <p:bldP spid="178" grpId="0" animBg="1"/>
          <p:bldP spid="179" grpId="0"/>
          <p:bldP spid="180" grpId="0" animBg="1"/>
          <p:bldP spid="181" grpId="0"/>
          <p:bldP spid="182" grpId="0" animBg="1"/>
          <p:bldP spid="183" grpId="0"/>
          <p:bldP spid="184" grpId="0" animBg="1"/>
          <p:bldP spid="185" grpId="0" animBg="1"/>
          <p:bldP spid="186" grpId="0" animBg="1"/>
          <p:bldP spid="18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9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9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accel="9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3" accel="9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3" accel="9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9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9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1" dur="1000"/>
                                            <p:tgtEl>
                                              <p:spTgt spid="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5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5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1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1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66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8" dur="10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7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7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8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500"/>
                                            <p:tgtEl>
                                              <p:spTgt spid="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83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85" dur="1000"/>
                                            <p:tgtEl>
                                              <p:spTgt spid="1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8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0" dur="500" fill="hold"/>
                                            <p:tgtEl>
                                              <p:spTgt spid="1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1" dur="500"/>
                                            <p:tgtEl>
                                              <p:spTgt spid="1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9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1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8" dur="500"/>
                                            <p:tgtEl>
                                              <p:spTgt spid="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100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02" dur="1000"/>
                                            <p:tgtEl>
                                              <p:spTgt spid="1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8900"/>
                                </p:stCondLst>
                                <p:childTnLst>
                                  <p:par>
                                    <p:cTn id="104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1" dur="500"/>
                                            <p:tgtEl>
                                              <p:spTgt spid="1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4" grpId="0"/>
          <p:bldP spid="175" grpId="0"/>
          <p:bldP spid="176" grpId="0" animBg="1"/>
          <p:bldP spid="177" grpId="0"/>
          <p:bldP spid="178" grpId="0" animBg="1"/>
          <p:bldP spid="179" grpId="0"/>
          <p:bldP spid="180" grpId="0" animBg="1"/>
          <p:bldP spid="181" grpId="0"/>
          <p:bldP spid="182" grpId="0" animBg="1"/>
          <p:bldP spid="183" grpId="0"/>
          <p:bldP spid="184" grpId="0" animBg="1"/>
          <p:bldP spid="185" grpId="0" animBg="1"/>
          <p:bldP spid="186" grpId="0" animBg="1"/>
          <p:bldP spid="187" grpId="0" animBg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9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模块划分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7F402B01-4CB6-674E-9AD6-444CA40B4813}"/>
              </a:ext>
            </a:extLst>
          </p:cNvPr>
          <p:cNvSpPr txBox="1"/>
          <p:nvPr/>
        </p:nvSpPr>
        <p:spPr>
          <a:xfrm>
            <a:off x="833552" y="1253157"/>
            <a:ext cx="105028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/>
              <a:t>申屠鹏会：</a:t>
            </a:r>
            <a:endParaRPr kumimoji="1" lang="en-US" altLang="zh-CN" dirty="0"/>
          </a:p>
          <a:p>
            <a:pPr algn="ctr"/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EEB3AC3-AEBA-3942-9C2F-BDB5258B5993}"/>
              </a:ext>
            </a:extLst>
          </p:cNvPr>
          <p:cNvSpPr txBox="1"/>
          <p:nvPr/>
        </p:nvSpPr>
        <p:spPr>
          <a:xfrm>
            <a:off x="849394" y="2287197"/>
            <a:ext cx="7040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/>
              <a:t>赵聪：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3956B87-1859-3644-A70C-82D0BF407520}"/>
              </a:ext>
            </a:extLst>
          </p:cNvPr>
          <p:cNvSpPr txBox="1"/>
          <p:nvPr/>
        </p:nvSpPr>
        <p:spPr>
          <a:xfrm>
            <a:off x="849394" y="3113488"/>
            <a:ext cx="704039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/>
              <a:t>周宇：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DB9B3D6-21AE-A34F-8BF4-4B46F55BB2A9}"/>
              </a:ext>
            </a:extLst>
          </p:cNvPr>
          <p:cNvSpPr txBox="1"/>
          <p:nvPr/>
        </p:nvSpPr>
        <p:spPr>
          <a:xfrm>
            <a:off x="833552" y="3939779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/>
              <a:t>林京霖：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83D1F87-B3F7-4E52-93E0-2E2364E2A2BC}"/>
              </a:ext>
            </a:extLst>
          </p:cNvPr>
          <p:cNvSpPr txBox="1"/>
          <p:nvPr/>
        </p:nvSpPr>
        <p:spPr>
          <a:xfrm>
            <a:off x="1710715" y="1262346"/>
            <a:ext cx="5205272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/>
              <a:t>系统架构设计，服务器搭建，群组管理模块，软件测试，项目管理</a:t>
            </a:r>
            <a:endParaRPr kumimoji="1" lang="en-US" altLang="zh-CN" dirty="0"/>
          </a:p>
          <a:p>
            <a:pPr algn="ctr"/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6EE0538-E5D4-4392-91B1-2588CA8EF54B}"/>
              </a:ext>
            </a:extLst>
          </p:cNvPr>
          <p:cNvSpPr txBox="1"/>
          <p:nvPr/>
        </p:nvSpPr>
        <p:spPr>
          <a:xfrm>
            <a:off x="1883840" y="3939779"/>
            <a:ext cx="155042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/>
              <a:t>UI</a:t>
            </a:r>
            <a:r>
              <a:rPr kumimoji="1" lang="zh-CN" altLang="en-US" dirty="0"/>
              <a:t>设计，文档撰写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BFFB3E3-18AB-4206-A58F-B3807CA91D37}"/>
              </a:ext>
            </a:extLst>
          </p:cNvPr>
          <p:cNvSpPr txBox="1"/>
          <p:nvPr/>
        </p:nvSpPr>
        <p:spPr>
          <a:xfrm>
            <a:off x="1888021" y="3113488"/>
            <a:ext cx="174278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/>
              <a:t>用户中心，考勤模块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A3DC22F-2CE5-493E-AFBA-66856921D841}"/>
              </a:ext>
            </a:extLst>
          </p:cNvPr>
          <p:cNvSpPr txBox="1"/>
          <p:nvPr/>
        </p:nvSpPr>
        <p:spPr>
          <a:xfrm>
            <a:off x="1883840" y="2287197"/>
            <a:ext cx="1742786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dirty="0"/>
              <a:t>在线考试，文件管理</a:t>
            </a:r>
          </a:p>
        </p:txBody>
      </p:sp>
    </p:spTree>
    <p:extLst>
      <p:ext uri="{BB962C8B-B14F-4D97-AF65-F5344CB8AC3E}">
        <p14:creationId xmlns:p14="http://schemas.microsoft.com/office/powerpoint/2010/main" val="2839892907"/>
      </p:ext>
    </p:extLst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916146" y="4576835"/>
            <a:ext cx="293489" cy="293595"/>
            <a:chOff x="1463339" y="1072758"/>
            <a:chExt cx="1546058" cy="1546058"/>
          </a:xfrm>
          <a:effectLst>
            <a:outerShdw blurRad="330200" dist="215900" dir="6900000" sx="71000" sy="71000" algn="t" rotWithShape="0">
              <a:prstClr val="black">
                <a:alpha val="54000"/>
              </a:prstClr>
            </a:outerShdw>
          </a:effectLst>
        </p:grpSpPr>
        <p:sp>
          <p:nvSpPr>
            <p:cNvPr id="5" name="同心圆 4"/>
            <p:cNvSpPr/>
            <p:nvPr/>
          </p:nvSpPr>
          <p:spPr>
            <a:xfrm>
              <a:off x="1463339" y="1072758"/>
              <a:ext cx="1546058" cy="1546058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1484232" y="1093651"/>
              <a:ext cx="1504274" cy="15042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rgbClr val="C5C5C5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17791" y="3486802"/>
            <a:ext cx="425704" cy="425704"/>
            <a:chOff x="1517331" y="1125257"/>
            <a:chExt cx="2204282" cy="2204282"/>
          </a:xfrm>
        </p:grpSpPr>
        <p:sp>
          <p:nvSpPr>
            <p:cNvPr id="8" name="椭圆 7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9" name="椭圆 8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04939" y="4190151"/>
            <a:ext cx="425704" cy="425704"/>
            <a:chOff x="1517331" y="1125257"/>
            <a:chExt cx="2204282" cy="2204282"/>
          </a:xfrm>
        </p:grpSpPr>
        <p:sp>
          <p:nvSpPr>
            <p:cNvPr id="11" name="椭圆 10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2" name="椭圆 11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893835" y="3912507"/>
            <a:ext cx="347666" cy="347666"/>
            <a:chOff x="1517331" y="1125257"/>
            <a:chExt cx="2204282" cy="2204282"/>
          </a:xfrm>
        </p:grpSpPr>
        <p:sp>
          <p:nvSpPr>
            <p:cNvPr id="14" name="椭圆 13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5" name="椭圆 14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7810361" y="78187"/>
            <a:ext cx="425704" cy="425704"/>
            <a:chOff x="1517331" y="1125257"/>
            <a:chExt cx="2204282" cy="2204282"/>
          </a:xfrm>
        </p:grpSpPr>
        <p:sp>
          <p:nvSpPr>
            <p:cNvPr id="17" name="椭圆 16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18" name="椭圆 17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562708" y="132932"/>
            <a:ext cx="425704" cy="425704"/>
            <a:chOff x="1517331" y="1125257"/>
            <a:chExt cx="2204282" cy="2204282"/>
          </a:xfrm>
        </p:grpSpPr>
        <p:sp>
          <p:nvSpPr>
            <p:cNvPr id="20" name="椭圆 19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21" name="椭圆 20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075779" y="605518"/>
            <a:ext cx="493118" cy="493118"/>
            <a:chOff x="1517331" y="1125257"/>
            <a:chExt cx="2204282" cy="2204282"/>
          </a:xfrm>
        </p:grpSpPr>
        <p:sp>
          <p:nvSpPr>
            <p:cNvPr id="23" name="椭圆 22"/>
            <p:cNvSpPr/>
            <p:nvPr/>
          </p:nvSpPr>
          <p:spPr>
            <a:xfrm>
              <a:off x="1517331" y="1125257"/>
              <a:ext cx="2204282" cy="2204282"/>
            </a:xfrm>
            <a:prstGeom prst="ellipse">
              <a:avLst/>
            </a:prstGeom>
            <a:gradFill>
              <a:gsLst>
                <a:gs pos="0">
                  <a:srgbClr val="EBEBEB"/>
                </a:gs>
                <a:gs pos="100000">
                  <a:srgbClr val="FEFEFE"/>
                </a:gs>
              </a:gsLst>
              <a:lin ang="7530000" scaled="0"/>
            </a:gradFill>
            <a:ln w="12700">
              <a:solidFill>
                <a:schemeClr val="bg1"/>
              </a:solidFill>
            </a:ln>
            <a:effectLst>
              <a:outerShdw blurRad="457200" dist="444500" dir="7800000" sx="89000" sy="89000" algn="tr" rotWithShape="0">
                <a:prstClr val="black">
                  <a:alpha val="3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  <p:sp>
          <p:nvSpPr>
            <p:cNvPr id="24" name="椭圆 23"/>
            <p:cNvSpPr/>
            <p:nvPr/>
          </p:nvSpPr>
          <p:spPr>
            <a:xfrm>
              <a:off x="1719372" y="1327298"/>
              <a:ext cx="1800200" cy="180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775559" y="994455"/>
            <a:ext cx="293489" cy="293595"/>
            <a:chOff x="1463339" y="1072758"/>
            <a:chExt cx="1546058" cy="1546058"/>
          </a:xfrm>
          <a:effectLst>
            <a:outerShdw blurRad="330200" dist="215900" dir="6900000" sx="71000" sy="71000" algn="t" rotWithShape="0">
              <a:prstClr val="black">
                <a:alpha val="54000"/>
              </a:prstClr>
            </a:outerShdw>
          </a:effectLst>
        </p:grpSpPr>
        <p:sp>
          <p:nvSpPr>
            <p:cNvPr id="26" name="同心圆 25"/>
            <p:cNvSpPr/>
            <p:nvPr/>
          </p:nvSpPr>
          <p:spPr>
            <a:xfrm>
              <a:off x="1463339" y="1072758"/>
              <a:ext cx="1546058" cy="1546058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1484232" y="1093651"/>
              <a:ext cx="1504274" cy="15042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rgbClr val="C5C5C5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571121" y="754218"/>
            <a:ext cx="2007894" cy="2007894"/>
            <a:chOff x="4508674" y="2118116"/>
            <a:chExt cx="2204282" cy="2204282"/>
          </a:xfrm>
        </p:grpSpPr>
        <p:grpSp>
          <p:nvGrpSpPr>
            <p:cNvPr id="29" name="组合 28"/>
            <p:cNvGrpSpPr/>
            <p:nvPr/>
          </p:nvGrpSpPr>
          <p:grpSpPr>
            <a:xfrm>
              <a:off x="4508674" y="2118116"/>
              <a:ext cx="2204282" cy="2204282"/>
              <a:chOff x="1517331" y="1125257"/>
              <a:chExt cx="2204282" cy="2204282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1517331" y="1125257"/>
                <a:ext cx="2204282" cy="2204282"/>
              </a:xfrm>
              <a:prstGeom prst="ellipse">
                <a:avLst/>
              </a:prstGeom>
              <a:gradFill>
                <a:gsLst>
                  <a:gs pos="0">
                    <a:srgbClr val="EBEBEB"/>
                  </a:gs>
                  <a:gs pos="100000">
                    <a:srgbClr val="FEFEFE"/>
                  </a:gs>
                </a:gsLst>
                <a:lin ang="7530000" scaled="0"/>
              </a:gradFill>
              <a:ln w="12700">
                <a:solidFill>
                  <a:schemeClr val="bg1"/>
                </a:solidFill>
              </a:ln>
              <a:effectLst>
                <a:outerShdw blurRad="457200" dist="444500" dir="7800000" sx="89000" sy="89000" algn="tr" rotWithShape="0">
                  <a:prstClr val="black">
                    <a:alpha val="38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4"/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1719372" y="1339041"/>
                <a:ext cx="1800200" cy="1800200"/>
              </a:xfrm>
              <a:prstGeom prst="ellips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4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0" name="TextBox 80"/>
            <p:cNvSpPr txBox="1"/>
            <p:nvPr/>
          </p:nvSpPr>
          <p:spPr>
            <a:xfrm>
              <a:off x="4861251" y="2657790"/>
              <a:ext cx="1710777" cy="12163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dirty="0" err="1">
                  <a:solidFill>
                    <a:schemeClr val="bg1"/>
                  </a:solidFill>
                  <a:latin typeface="Agency FB" panose="020B0503020202020204" pitchFamily="34" charset="0"/>
                  <a:ea typeface="DFGothic-EB" panose="02010609010101010101" pitchFamily="1" charset="-128"/>
                </a:rPr>
                <a:t>ZtO</a:t>
              </a:r>
              <a:endParaRPr lang="zh-CN" altLang="en-US" sz="6600" dirty="0">
                <a:solidFill>
                  <a:schemeClr val="bg1"/>
                </a:solidFill>
                <a:latin typeface="Agency FB" panose="020B0503020202020204" pitchFamily="34" charset="0"/>
                <a:ea typeface="DFGothic-EB" panose="02010609010101010101" pitchFamily="1" charset="-128"/>
              </a:endParaRPr>
            </a:p>
          </p:txBody>
        </p:sp>
      </p:grpSp>
      <p:sp>
        <p:nvSpPr>
          <p:cNvPr id="34" name="TextBox 74"/>
          <p:cNvSpPr txBox="1"/>
          <p:nvPr/>
        </p:nvSpPr>
        <p:spPr>
          <a:xfrm>
            <a:off x="1556945" y="3215980"/>
            <a:ext cx="6373807" cy="592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47" b="1" dirty="0">
                <a:solidFill>
                  <a:srgbClr val="F26434"/>
                </a:solidFill>
                <a:latin typeface="方正宋黑简体" panose="03000509000000000000" pitchFamily="2" charset="-122"/>
                <a:ea typeface="方正宋黑简体" panose="03000509000000000000" pitchFamily="2" charset="-122"/>
              </a:rPr>
              <a:t>谢谢</a:t>
            </a:r>
          </a:p>
        </p:txBody>
      </p:sp>
      <p:cxnSp>
        <p:nvCxnSpPr>
          <p:cNvPr id="35" name="直接连接符 34"/>
          <p:cNvCxnSpPr/>
          <p:nvPr/>
        </p:nvCxnSpPr>
        <p:spPr>
          <a:xfrm>
            <a:off x="2186758" y="3787380"/>
            <a:ext cx="5094779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9563987"/>
      </p:ext>
    </p:extLst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90000" fill="hold" nodeType="withEffect" p14:presetBounceEnd="5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90000" fill="hold" nodeType="withEffect" p14:presetBounceEnd="52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16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accel="90000" fill="hold" nodeType="withEffect" p14:presetBounceEnd="52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1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3" accel="90000" fill="hold" nodeType="withEffect" p14:presetBounceEnd="5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3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3" accel="90000" fill="hold" nodeType="withEffect" p14:presetBounceEnd="52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2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2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90000" fill="hold" nodeType="withEffect" p14:presetBounceEnd="52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3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3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90000" fill="hold" nodeType="withEffect" p14:presetBounceEnd="52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2000">
                                          <p:cBhvr additive="base">
                                            <p:cTn id="3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2000">
                                          <p:cBhvr additive="base">
                                            <p:cTn id="3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3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600" tmFilter="0,0; .5, 1; 1, 1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6" presetClass="entr" presetSubtype="2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2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2" accel="9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2" accel="9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accel="9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3" accel="9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3" accel="9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3" accel="9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3" accel="9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3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6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600" tmFilter="0,0; .5, 1; 1, 1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1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1400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3" dur="14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6" presetClass="entr" presetSubtype="21" fill="hold" nodeType="withEffect">
                                      <p:stCondLst>
                                        <p:cond delay="2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5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/>
          <p:bldP spid="34" grpId="0"/>
          <p:bldP spid="36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3607065" y="1058649"/>
            <a:ext cx="2170162" cy="1954450"/>
            <a:chOff x="5807955" y="4605844"/>
            <a:chExt cx="1556898" cy="1402144"/>
          </a:xfrm>
        </p:grpSpPr>
        <p:sp>
          <p:nvSpPr>
            <p:cNvPr id="42" name="文本框 5"/>
            <p:cNvSpPr txBox="1"/>
            <p:nvPr/>
          </p:nvSpPr>
          <p:spPr>
            <a:xfrm>
              <a:off x="6641266" y="4954902"/>
              <a:ext cx="723587" cy="7286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latin typeface="站酷高端黑" panose="02010600030101010101" pitchFamily="2" charset="-122"/>
                  <a:ea typeface="站酷高端黑" panose="02010600030101010101" pitchFamily="2" charset="-122"/>
                </a:rPr>
                <a:t>01</a:t>
              </a:r>
              <a:endParaRPr lang="zh-CN" altLang="en-US" sz="6000" dirty="0">
                <a:latin typeface="站酷高端黑" panose="02010600030101010101" pitchFamily="2" charset="-122"/>
                <a:ea typeface="站酷高端黑" panose="02010600030101010101" pitchFamily="2" charset="-122"/>
              </a:endParaRPr>
            </a:p>
          </p:txBody>
        </p:sp>
        <p:sp>
          <p:nvSpPr>
            <p:cNvPr id="43" name="弧形 42"/>
            <p:cNvSpPr/>
            <p:nvPr/>
          </p:nvSpPr>
          <p:spPr>
            <a:xfrm rot="2700000">
              <a:off x="5884495" y="4686150"/>
              <a:ext cx="1249065" cy="1249065"/>
            </a:xfrm>
            <a:prstGeom prst="arc">
              <a:avLst>
                <a:gd name="adj1" fmla="val 20887794"/>
                <a:gd name="adj2" fmla="val 16988131"/>
              </a:avLst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C864"/>
                </a:solidFill>
              </a:endParaRPr>
            </a:p>
          </p:txBody>
        </p:sp>
        <p:sp>
          <p:nvSpPr>
            <p:cNvPr id="44" name="弦形 43"/>
            <p:cNvSpPr/>
            <p:nvPr/>
          </p:nvSpPr>
          <p:spPr>
            <a:xfrm>
              <a:off x="5807955" y="4605844"/>
              <a:ext cx="1402144" cy="1402144"/>
            </a:xfrm>
            <a:prstGeom prst="chord">
              <a:avLst>
                <a:gd name="adj1" fmla="val 4720851"/>
                <a:gd name="adj2" fmla="val 11040325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C864"/>
                </a:solidFill>
              </a:endParaRPr>
            </a:p>
          </p:txBody>
        </p:sp>
      </p:grpSp>
      <p:sp>
        <p:nvSpPr>
          <p:cNvPr id="45" name="矩形 69"/>
          <p:cNvSpPr>
            <a:spLocks noChangeArrowheads="1"/>
          </p:cNvSpPr>
          <p:nvPr/>
        </p:nvSpPr>
        <p:spPr bwMode="auto">
          <a:xfrm>
            <a:off x="3877072" y="3163483"/>
            <a:ext cx="248380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zh-CN" altLang="en-US" sz="3000" b="1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选题介绍</a:t>
            </a:r>
            <a:endParaRPr lang="en-US" altLang="zh-CN" sz="3000" b="1" dirty="0">
              <a:solidFill>
                <a:srgbClr val="ED7D3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1907704" y="3440482"/>
            <a:ext cx="136815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6084168" y="3440482"/>
            <a:ext cx="129614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642179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3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4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项目名称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228752" y="1977786"/>
            <a:ext cx="625501" cy="643869"/>
            <a:chOff x="1463339" y="1072758"/>
            <a:chExt cx="1546058" cy="1546058"/>
          </a:xfrm>
          <a:effectLst>
            <a:outerShdw blurRad="330200" dist="215900" dir="6900000" sx="81000" sy="81000" algn="t" rotWithShape="0">
              <a:prstClr val="black">
                <a:alpha val="49000"/>
              </a:prstClr>
            </a:outerShdw>
          </a:effectLst>
        </p:grpSpPr>
        <p:sp>
          <p:nvSpPr>
            <p:cNvPr id="10" name="同心圆 9"/>
            <p:cNvSpPr/>
            <p:nvPr/>
          </p:nvSpPr>
          <p:spPr>
            <a:xfrm>
              <a:off x="1463339" y="1072758"/>
              <a:ext cx="1546058" cy="1546058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>
                    <a:lumMod val="95000"/>
                  </a:schemeClr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>
                <a:solidFill>
                  <a:schemeClr val="tx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484232" y="1093651"/>
              <a:ext cx="1504273" cy="1504273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rgbClr val="C5C5C5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4"/>
            </a:p>
          </p:txBody>
        </p:sp>
      </p:grpSp>
      <p:sp>
        <p:nvSpPr>
          <p:cNvPr id="12" name="椭圆 11"/>
          <p:cNvSpPr/>
          <p:nvPr/>
        </p:nvSpPr>
        <p:spPr>
          <a:xfrm>
            <a:off x="2304803" y="2056069"/>
            <a:ext cx="473404" cy="487306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2362" tIns="46181" rIns="92362" bIns="46181" rtlCol="0" anchor="ctr"/>
          <a:lstStyle/>
          <a:p>
            <a:pPr algn="ctr"/>
            <a:endParaRPr lang="zh-CN" altLang="en-US" sz="1604" dirty="0"/>
          </a:p>
        </p:txBody>
      </p:sp>
      <p:sp>
        <p:nvSpPr>
          <p:cNvPr id="47" name="TextBox 2053"/>
          <p:cNvSpPr txBox="1"/>
          <p:nvPr/>
        </p:nvSpPr>
        <p:spPr>
          <a:xfrm>
            <a:off x="2307616" y="2103840"/>
            <a:ext cx="473404" cy="411941"/>
          </a:xfrm>
          <a:prstGeom prst="rect">
            <a:avLst/>
          </a:prstGeom>
          <a:noFill/>
        </p:spPr>
        <p:txBody>
          <a:bodyPr wrap="square" lIns="92362" tIns="46181" rIns="92362" bIns="46181" rtlCol="0">
            <a:spAutoFit/>
          </a:bodyPr>
          <a:lstStyle/>
          <a:p>
            <a:r>
              <a:rPr lang="en-US" altLang="zh-CN" sz="2071" dirty="0">
                <a:solidFill>
                  <a:schemeClr val="bg1"/>
                </a:solidFill>
                <a:latin typeface="Humnst777 BlkCn BT" panose="020B0803030504020204" pitchFamily="34" charset="0"/>
              </a:rPr>
              <a:t>01</a:t>
            </a:r>
            <a:endParaRPr lang="zh-CN" altLang="en-US" sz="2071" dirty="0">
              <a:solidFill>
                <a:schemeClr val="bg1"/>
              </a:solidFill>
              <a:latin typeface="Humnst777 BlkCn BT" panose="020B0803030504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951B64C-89DB-7C45-B9C3-F6D7A06380D6}"/>
              </a:ext>
            </a:extLst>
          </p:cNvPr>
          <p:cNvSpPr txBox="1"/>
          <p:nvPr/>
        </p:nvSpPr>
        <p:spPr>
          <a:xfrm>
            <a:off x="3086898" y="2115671"/>
            <a:ext cx="1217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/>
              <a:t>项目名称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B382E7-60AB-1F42-90E1-CEE32A439CCB}"/>
              </a:ext>
            </a:extLst>
          </p:cNvPr>
          <p:cNvSpPr txBox="1"/>
          <p:nvPr/>
        </p:nvSpPr>
        <p:spPr>
          <a:xfrm>
            <a:off x="4755081" y="2140533"/>
            <a:ext cx="13356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/>
              <a:t>课堂助手</a:t>
            </a:r>
            <a:r>
              <a:rPr kumimoji="1" lang="en-US" altLang="zh-CN" sz="1600" dirty="0"/>
              <a:t>APP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24958417"/>
      </p:ext>
    </p:extLst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3" presetClass="entr" presetSubtype="27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2" presetClass="entr" presetSubtype="9" accel="8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accel="8000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2" accel="8000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6" accel="80000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26" presetID="23" presetClass="entr" presetSubtype="27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39" presetID="23" presetClass="entr" presetSubtype="27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52" presetID="23" presetClass="entr" presetSubtype="27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65" presetID="23" presetClass="entr" presetSubtype="27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3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78" presetID="23" presetClass="entr" presetSubtype="27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2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91" presetID="23" presetClass="entr" presetSubtype="27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9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104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8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10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1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2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  <p:bldP spid="12" grpId="0" animBg="1"/>
          <p:bldP spid="16" grpId="0" animBg="1"/>
          <p:bldP spid="20" grpId="0" animBg="1"/>
          <p:bldP spid="24" grpId="0" animBg="1"/>
          <p:bldP spid="28" grpId="0" animBg="1"/>
          <p:bldP spid="32" grpId="0" animBg="1"/>
          <p:bldP spid="47" grpId="0"/>
          <p:bldP spid="48" grpId="0"/>
          <p:bldP spid="49" grpId="0"/>
          <p:bldP spid="50" grpId="0"/>
          <p:bldP spid="51" grpId="0"/>
          <p:bldP spid="52" grpId="0"/>
          <p:bldP spid="53" grpId="0" animBg="1"/>
          <p:bldP spid="54" grpId="0" animBg="1"/>
          <p:bldP spid="55" grpId="0" animBg="1"/>
          <p:bldP spid="56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9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项目概述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30" name="组合 129"/>
          <p:cNvGrpSpPr/>
          <p:nvPr/>
        </p:nvGrpSpPr>
        <p:grpSpPr>
          <a:xfrm>
            <a:off x="1021552" y="1496489"/>
            <a:ext cx="26997" cy="1773167"/>
            <a:chOff x="1331651" y="1597980"/>
            <a:chExt cx="36000" cy="2364481"/>
          </a:xfrm>
          <a:solidFill>
            <a:schemeClr val="accent1"/>
          </a:solidFill>
        </p:grpSpPr>
        <p:cxnSp>
          <p:nvCxnSpPr>
            <p:cNvPr id="131" name="直接连接符 130"/>
            <p:cNvCxnSpPr/>
            <p:nvPr/>
          </p:nvCxnSpPr>
          <p:spPr>
            <a:xfrm>
              <a:off x="1331651" y="1597980"/>
              <a:ext cx="0" cy="2364481"/>
            </a:xfrm>
            <a:prstGeom prst="lin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矩形 131"/>
            <p:cNvSpPr/>
            <p:nvPr/>
          </p:nvSpPr>
          <p:spPr>
            <a:xfrm>
              <a:off x="1331651" y="1597980"/>
              <a:ext cx="36000" cy="1080000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zh-CN" altLang="en-US" sz="1424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42" name="组合 141"/>
          <p:cNvGrpSpPr/>
          <p:nvPr/>
        </p:nvGrpSpPr>
        <p:grpSpPr>
          <a:xfrm>
            <a:off x="1021552" y="2513913"/>
            <a:ext cx="1574768" cy="762887"/>
            <a:chOff x="1331651" y="2945166"/>
            <a:chExt cx="2099921" cy="1017295"/>
          </a:xfrm>
          <a:solidFill>
            <a:srgbClr val="298EC0"/>
          </a:solidFill>
        </p:grpSpPr>
        <p:sp>
          <p:nvSpPr>
            <p:cNvPr id="143" name="矩形 142"/>
            <p:cNvSpPr/>
            <p:nvPr/>
          </p:nvSpPr>
          <p:spPr>
            <a:xfrm>
              <a:off x="1331651" y="2945166"/>
              <a:ext cx="2099921" cy="1017295"/>
            </a:xfrm>
            <a:prstGeom prst="rect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68560" tIns="34279" rIns="68560" bIns="3427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zh-CN" altLang="en-US" sz="1138" ker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843808" y="3042093"/>
              <a:ext cx="1075605" cy="606089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68560" tIns="34279" rIns="68560" bIns="3427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ctr">
                <a:lnSpc>
                  <a:spcPct val="130000"/>
                </a:lnSpc>
                <a:defRPr sz="2001" kern="0">
                  <a:solidFill>
                    <a:sysClr val="window" lastClr="FFFFFF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20000"/>
                </a:lnSpc>
              </a:pPr>
              <a:endParaRPr lang="zh-CN" altLang="en-US" sz="2276" dirty="0"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4B79E57-3D20-4D7B-9F5B-D604B91F3E0A}"/>
              </a:ext>
            </a:extLst>
          </p:cNvPr>
          <p:cNvSpPr txBox="1"/>
          <p:nvPr/>
        </p:nvSpPr>
        <p:spPr>
          <a:xfrm>
            <a:off x="2713531" y="541758"/>
            <a:ext cx="5710969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课堂</a:t>
            </a:r>
            <a:r>
              <a:rPr lang="zh-CN" altLang="en-US" dirty="0"/>
              <a:t>管理</a:t>
            </a:r>
            <a:r>
              <a:rPr lang="zh-CN" altLang="zh-CN" dirty="0"/>
              <a:t>是学校的主要构件之一，其管理系统在一定程度上体现了一个学校的教学现代化水平。我们小组发现目前校园的课堂上存在着一些问题：</a:t>
            </a:r>
          </a:p>
          <a:p>
            <a:pPr lvl="0"/>
            <a:r>
              <a:rPr lang="zh-CN" altLang="zh-CN" b="1" dirty="0"/>
              <a:t>考勤</a:t>
            </a:r>
            <a:r>
              <a:rPr lang="zh-CN" altLang="zh-CN" dirty="0"/>
              <a:t>。老师靠传统的点名往往耗费大量的时间，而且存在代点，重复点，漏点的问题；</a:t>
            </a:r>
          </a:p>
          <a:p>
            <a:pPr lvl="0"/>
            <a:r>
              <a:rPr lang="zh-CN" altLang="zh-CN" b="1" dirty="0"/>
              <a:t>在线考试</a:t>
            </a:r>
            <a:r>
              <a:rPr lang="zh-CN" altLang="zh-CN" dirty="0"/>
              <a:t>。课堂往往会需要当堂的测试，以及一些作业，收发麻烦，批改费时，</a:t>
            </a:r>
            <a:r>
              <a:rPr lang="zh-CN" altLang="en-US" dirty="0"/>
              <a:t>这些</a:t>
            </a:r>
            <a:r>
              <a:rPr lang="zh-CN" altLang="zh-CN" dirty="0"/>
              <a:t>很适合电子化的批改；</a:t>
            </a:r>
          </a:p>
          <a:p>
            <a:pPr lvl="0"/>
            <a:r>
              <a:rPr lang="zh-CN" altLang="en-US" b="1" dirty="0"/>
              <a:t>群组</a:t>
            </a:r>
            <a:r>
              <a:rPr lang="zh-CN" altLang="zh-CN" b="1" dirty="0"/>
              <a:t>。</a:t>
            </a:r>
            <a:r>
              <a:rPr lang="zh-CN" altLang="zh-CN" dirty="0"/>
              <a:t>同一门课往往是由不同班级的同学组成，课程刚开始老师往往要求进</a:t>
            </a:r>
            <a:r>
              <a:rPr lang="en-US" altLang="zh-CN" dirty="0"/>
              <a:t>QQ</a:t>
            </a:r>
            <a:r>
              <a:rPr lang="zh-CN" altLang="zh-CN" dirty="0"/>
              <a:t>群或者微信群；</a:t>
            </a:r>
          </a:p>
          <a:p>
            <a:pPr lvl="0"/>
            <a:r>
              <a:rPr lang="zh-CN" altLang="zh-CN" b="1" dirty="0"/>
              <a:t>其他需求</a:t>
            </a:r>
            <a:r>
              <a:rPr lang="zh-CN" altLang="zh-CN" dirty="0"/>
              <a:t>，例如上课倒计时，考试提醒，教室安排，其他课程通知等等。</a:t>
            </a:r>
          </a:p>
          <a:p>
            <a:r>
              <a:rPr lang="zh-CN" altLang="zh-CN" dirty="0"/>
              <a:t>我们小组将以解决这些问题为目标做一个课堂助手，建立较为完善的课堂管理系统。通过课堂助手这个平台，可以实现学生课堂情况的信息化、网络化、系统化、规范化管理，从繁杂的数据查询和统计中解脱，更好的掌握学生个课业情况以及对学生考勤作业考试的监督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9251879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899755" cy="369332"/>
            <a:chOff x="585861" y="319364"/>
            <a:chExt cx="2533000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2400651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国内外研究现状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14547" y="4034524"/>
            <a:ext cx="1387963" cy="589705"/>
            <a:chOff x="2582250" y="5541358"/>
            <a:chExt cx="2076669" cy="882316"/>
          </a:xfrm>
        </p:grpSpPr>
        <p:grpSp>
          <p:nvGrpSpPr>
            <p:cNvPr id="11" name="组合 10"/>
            <p:cNvGrpSpPr/>
            <p:nvPr/>
          </p:nvGrpSpPr>
          <p:grpSpPr>
            <a:xfrm>
              <a:off x="2582250" y="5541358"/>
              <a:ext cx="2076669" cy="882316"/>
              <a:chOff x="2582250" y="5541358"/>
              <a:chExt cx="2076669" cy="882316"/>
            </a:xfrm>
          </p:grpSpPr>
          <p:sp>
            <p:nvSpPr>
              <p:cNvPr id="13" name="圆角矩形 12"/>
              <p:cNvSpPr/>
              <p:nvPr/>
            </p:nvSpPr>
            <p:spPr bwMode="auto">
              <a:xfrm>
                <a:off x="2582250" y="5541358"/>
                <a:ext cx="2076669" cy="882316"/>
              </a:xfrm>
              <a:prstGeom prst="roundRect">
                <a:avLst>
                  <a:gd name="adj" fmla="val 10568"/>
                </a:avLst>
              </a:prstGeom>
              <a:gradFill>
                <a:gsLst>
                  <a:gs pos="0">
                    <a:schemeClr val="bg1">
                      <a:lumMod val="82000"/>
                      <a:lumOff val="18000"/>
                    </a:schemeClr>
                  </a:gs>
                  <a:gs pos="47000">
                    <a:srgbClr val="F5F5F5"/>
                  </a:gs>
                  <a:gs pos="100000">
                    <a:schemeClr val="bg1">
                      <a:lumMod val="95000"/>
                      <a:lumOff val="5000"/>
                    </a:schemeClr>
                  </a:gs>
                </a:gsLst>
                <a:lin ang="18900000" scaled="0"/>
              </a:gradFill>
              <a:ln w="7938" cap="flat">
                <a:noFill/>
                <a:prstDash val="solid"/>
                <a:miter lim="800000"/>
              </a:ln>
              <a:effectLst>
                <a:outerShdw blurRad="2286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  <p:sp>
            <p:nvSpPr>
              <p:cNvPr id="14" name="圆角矩形 13"/>
              <p:cNvSpPr/>
              <p:nvPr/>
            </p:nvSpPr>
            <p:spPr bwMode="auto">
              <a:xfrm>
                <a:off x="2675090" y="5620577"/>
                <a:ext cx="1896899" cy="727516"/>
              </a:xfrm>
              <a:prstGeom prst="roundRect">
                <a:avLst>
                  <a:gd name="adj" fmla="val 10568"/>
                </a:avLst>
              </a:prstGeom>
              <a:solidFill>
                <a:schemeClr val="accent1"/>
              </a:solidFill>
              <a:ln w="7938" cap="flat">
                <a:noFill/>
                <a:prstDash val="solid"/>
                <a:miter lim="800000"/>
              </a:ln>
              <a:effectLst/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</p:grpSp>
        <p:sp>
          <p:nvSpPr>
            <p:cNvPr id="12" name="矩形 11"/>
            <p:cNvSpPr>
              <a:spLocks noChangeArrowheads="1"/>
            </p:cNvSpPr>
            <p:nvPr/>
          </p:nvSpPr>
          <p:spPr bwMode="auto">
            <a:xfrm>
              <a:off x="2810880" y="5754766"/>
              <a:ext cx="1633649" cy="483800"/>
            </a:xfrm>
            <a:prstGeom prst="rect">
              <a:avLst/>
            </a:prstGeom>
            <a:noFill/>
            <a:ln w="7" cap="flat">
              <a:noFill/>
              <a:prstDash val="solid"/>
              <a:miter lim="800000"/>
            </a:ln>
          </p:spPr>
          <p:txBody>
            <a:bodyPr vert="horz" wrap="square" lIns="61115" tIns="30557" rIns="61115" bIns="30557" numCol="1" anchor="t" anchorCtr="0" compatLnSpc="1"/>
            <a:lstStyle/>
            <a:p>
              <a:pPr algn="ctr"/>
              <a:r>
                <a:rPr lang="zh-CN" altLang="en-US" sz="1402" dirty="0">
                  <a:solidFill>
                    <a:srgbClr val="F8F8F8"/>
                  </a:solidFill>
                </a:rPr>
                <a:t>校内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976690" y="4034522"/>
            <a:ext cx="1387963" cy="589705"/>
            <a:chOff x="5112345" y="4583380"/>
            <a:chExt cx="2076669" cy="882316"/>
          </a:xfrm>
        </p:grpSpPr>
        <p:grpSp>
          <p:nvGrpSpPr>
            <p:cNvPr id="17" name="组合 16"/>
            <p:cNvGrpSpPr/>
            <p:nvPr/>
          </p:nvGrpSpPr>
          <p:grpSpPr>
            <a:xfrm>
              <a:off x="5112345" y="4583380"/>
              <a:ext cx="2076669" cy="882316"/>
              <a:chOff x="2582250" y="5541358"/>
              <a:chExt cx="2076669" cy="882316"/>
            </a:xfrm>
          </p:grpSpPr>
          <p:sp>
            <p:nvSpPr>
              <p:cNvPr id="19" name="圆角矩形 18"/>
              <p:cNvSpPr/>
              <p:nvPr/>
            </p:nvSpPr>
            <p:spPr bwMode="auto">
              <a:xfrm>
                <a:off x="2582250" y="5541358"/>
                <a:ext cx="2076669" cy="882316"/>
              </a:xfrm>
              <a:prstGeom prst="roundRect">
                <a:avLst>
                  <a:gd name="adj" fmla="val 10568"/>
                </a:avLst>
              </a:prstGeom>
              <a:gradFill>
                <a:gsLst>
                  <a:gs pos="0">
                    <a:schemeClr val="bg1">
                      <a:lumMod val="82000"/>
                      <a:lumOff val="18000"/>
                    </a:schemeClr>
                  </a:gs>
                  <a:gs pos="47000">
                    <a:srgbClr val="F5F5F5"/>
                  </a:gs>
                  <a:gs pos="100000">
                    <a:schemeClr val="bg1">
                      <a:lumMod val="95000"/>
                      <a:lumOff val="5000"/>
                    </a:schemeClr>
                  </a:gs>
                </a:gsLst>
                <a:lin ang="18900000" scaled="0"/>
              </a:gradFill>
              <a:ln w="7938" cap="flat">
                <a:noFill/>
                <a:prstDash val="solid"/>
                <a:miter lim="800000"/>
              </a:ln>
              <a:effectLst>
                <a:outerShdw blurRad="2286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  <p:sp>
            <p:nvSpPr>
              <p:cNvPr id="20" name="圆角矩形 19"/>
              <p:cNvSpPr/>
              <p:nvPr/>
            </p:nvSpPr>
            <p:spPr bwMode="auto">
              <a:xfrm>
                <a:off x="2675090" y="5620577"/>
                <a:ext cx="1896899" cy="727516"/>
              </a:xfrm>
              <a:prstGeom prst="roundRect">
                <a:avLst>
                  <a:gd name="adj" fmla="val 10568"/>
                </a:avLst>
              </a:prstGeom>
              <a:solidFill>
                <a:schemeClr val="accent2"/>
              </a:solidFill>
              <a:ln w="7938" cap="flat">
                <a:noFill/>
                <a:prstDash val="solid"/>
                <a:miter lim="800000"/>
              </a:ln>
              <a:effectLst/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</p:grpSp>
        <p:sp>
          <p:nvSpPr>
            <p:cNvPr id="18" name="矩形 17"/>
            <p:cNvSpPr>
              <a:spLocks noChangeArrowheads="1"/>
            </p:cNvSpPr>
            <p:nvPr/>
          </p:nvSpPr>
          <p:spPr bwMode="auto">
            <a:xfrm>
              <a:off x="5295532" y="4806812"/>
              <a:ext cx="1633649" cy="483800"/>
            </a:xfrm>
            <a:prstGeom prst="rect">
              <a:avLst/>
            </a:prstGeom>
            <a:noFill/>
            <a:ln w="7" cap="flat">
              <a:noFill/>
              <a:prstDash val="solid"/>
              <a:miter lim="800000"/>
            </a:ln>
          </p:spPr>
          <p:txBody>
            <a:bodyPr vert="horz" wrap="square" lIns="61115" tIns="30557" rIns="61115" bIns="30557" numCol="1" anchor="t" anchorCtr="0" compatLnSpc="1"/>
            <a:lstStyle/>
            <a:p>
              <a:pPr algn="ctr"/>
              <a:r>
                <a:rPr lang="zh-CN" altLang="en-US" sz="1402" dirty="0">
                  <a:solidFill>
                    <a:srgbClr val="F8F8F8"/>
                  </a:solidFill>
                </a:rPr>
                <a:t>校外</a:t>
              </a:r>
              <a:endParaRPr lang="en-US" altLang="zh-CN" sz="1402" dirty="0">
                <a:solidFill>
                  <a:srgbClr val="F8F8F8"/>
                </a:solidFill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5399039" y="4034521"/>
            <a:ext cx="1387963" cy="589705"/>
            <a:chOff x="7500172" y="3672780"/>
            <a:chExt cx="2076669" cy="882316"/>
          </a:xfrm>
        </p:grpSpPr>
        <p:grpSp>
          <p:nvGrpSpPr>
            <p:cNvPr id="24" name="组合 23"/>
            <p:cNvGrpSpPr/>
            <p:nvPr/>
          </p:nvGrpSpPr>
          <p:grpSpPr>
            <a:xfrm>
              <a:off x="7500172" y="3672780"/>
              <a:ext cx="2076669" cy="882316"/>
              <a:chOff x="2582250" y="5541358"/>
              <a:chExt cx="2076669" cy="882316"/>
            </a:xfrm>
          </p:grpSpPr>
          <p:sp>
            <p:nvSpPr>
              <p:cNvPr id="26" name="圆角矩形 25"/>
              <p:cNvSpPr/>
              <p:nvPr/>
            </p:nvSpPr>
            <p:spPr bwMode="auto">
              <a:xfrm>
                <a:off x="2582250" y="5541358"/>
                <a:ext cx="2076669" cy="882316"/>
              </a:xfrm>
              <a:prstGeom prst="roundRect">
                <a:avLst>
                  <a:gd name="adj" fmla="val 10568"/>
                </a:avLst>
              </a:prstGeom>
              <a:gradFill>
                <a:gsLst>
                  <a:gs pos="0">
                    <a:schemeClr val="bg1">
                      <a:lumMod val="82000"/>
                      <a:lumOff val="18000"/>
                    </a:schemeClr>
                  </a:gs>
                  <a:gs pos="47000">
                    <a:srgbClr val="F5F5F5"/>
                  </a:gs>
                  <a:gs pos="100000">
                    <a:schemeClr val="bg1">
                      <a:lumMod val="95000"/>
                      <a:lumOff val="5000"/>
                    </a:schemeClr>
                  </a:gs>
                </a:gsLst>
                <a:lin ang="18900000" scaled="0"/>
              </a:gradFill>
              <a:ln w="7938" cap="flat">
                <a:noFill/>
                <a:prstDash val="solid"/>
                <a:miter lim="800000"/>
              </a:ln>
              <a:effectLst>
                <a:outerShdw blurRad="2286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  <p:sp>
            <p:nvSpPr>
              <p:cNvPr id="27" name="圆角矩形 26"/>
              <p:cNvSpPr/>
              <p:nvPr/>
            </p:nvSpPr>
            <p:spPr bwMode="auto">
              <a:xfrm>
                <a:off x="2675090" y="5620577"/>
                <a:ext cx="1896899" cy="727516"/>
              </a:xfrm>
              <a:prstGeom prst="roundRect">
                <a:avLst>
                  <a:gd name="adj" fmla="val 10568"/>
                </a:avLst>
              </a:prstGeom>
              <a:solidFill>
                <a:schemeClr val="accent3"/>
              </a:solidFill>
              <a:ln w="7938" cap="flat">
                <a:noFill/>
                <a:prstDash val="solid"/>
                <a:miter lim="800000"/>
              </a:ln>
              <a:effectLst/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</p:grpSp>
        <p:sp>
          <p:nvSpPr>
            <p:cNvPr id="25" name="矩形 24"/>
            <p:cNvSpPr>
              <a:spLocks noChangeArrowheads="1"/>
            </p:cNvSpPr>
            <p:nvPr/>
          </p:nvSpPr>
          <p:spPr bwMode="auto">
            <a:xfrm>
              <a:off x="7648408" y="3924496"/>
              <a:ext cx="1633649" cy="483800"/>
            </a:xfrm>
            <a:prstGeom prst="rect">
              <a:avLst/>
            </a:prstGeom>
            <a:noFill/>
            <a:ln w="7" cap="flat">
              <a:noFill/>
              <a:prstDash val="solid"/>
              <a:miter lim="800000"/>
            </a:ln>
          </p:spPr>
          <p:txBody>
            <a:bodyPr vert="horz" wrap="square" lIns="61115" tIns="30557" rIns="61115" bIns="30557" numCol="1" anchor="t" anchorCtr="0" compatLnSpc="1"/>
            <a:lstStyle/>
            <a:p>
              <a:pPr algn="ctr"/>
              <a:r>
                <a:rPr lang="zh-CN" altLang="en-US" sz="1402" dirty="0">
                  <a:solidFill>
                    <a:srgbClr val="F8F8F8"/>
                  </a:solidFill>
                </a:rPr>
                <a:t>国外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585964" y="4034522"/>
            <a:ext cx="1387963" cy="589705"/>
            <a:chOff x="9832547" y="2718456"/>
            <a:chExt cx="2076669" cy="882316"/>
          </a:xfrm>
        </p:grpSpPr>
        <p:grpSp>
          <p:nvGrpSpPr>
            <p:cNvPr id="31" name="组合 30"/>
            <p:cNvGrpSpPr/>
            <p:nvPr/>
          </p:nvGrpSpPr>
          <p:grpSpPr>
            <a:xfrm>
              <a:off x="9832547" y="2718456"/>
              <a:ext cx="2076669" cy="882316"/>
              <a:chOff x="2582250" y="5541358"/>
              <a:chExt cx="2076669" cy="882316"/>
            </a:xfrm>
          </p:grpSpPr>
          <p:sp>
            <p:nvSpPr>
              <p:cNvPr id="33" name="圆角矩形 32"/>
              <p:cNvSpPr/>
              <p:nvPr/>
            </p:nvSpPr>
            <p:spPr bwMode="auto">
              <a:xfrm>
                <a:off x="2582250" y="5541358"/>
                <a:ext cx="2076669" cy="882316"/>
              </a:xfrm>
              <a:prstGeom prst="roundRect">
                <a:avLst>
                  <a:gd name="adj" fmla="val 10568"/>
                </a:avLst>
              </a:prstGeom>
              <a:gradFill>
                <a:gsLst>
                  <a:gs pos="0">
                    <a:schemeClr val="bg1">
                      <a:lumMod val="82000"/>
                      <a:lumOff val="18000"/>
                    </a:schemeClr>
                  </a:gs>
                  <a:gs pos="47000">
                    <a:srgbClr val="F5F5F5"/>
                  </a:gs>
                  <a:gs pos="100000">
                    <a:schemeClr val="bg1">
                      <a:lumMod val="95000"/>
                      <a:lumOff val="5000"/>
                    </a:schemeClr>
                  </a:gs>
                </a:gsLst>
                <a:lin ang="18900000" scaled="0"/>
              </a:gradFill>
              <a:ln w="7938" cap="flat">
                <a:noFill/>
                <a:prstDash val="solid"/>
                <a:miter lim="800000"/>
              </a:ln>
              <a:effectLst>
                <a:outerShdw blurRad="2286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  <p:sp>
            <p:nvSpPr>
              <p:cNvPr id="34" name="圆角矩形 33"/>
              <p:cNvSpPr/>
              <p:nvPr/>
            </p:nvSpPr>
            <p:spPr bwMode="auto">
              <a:xfrm>
                <a:off x="2675090" y="5620577"/>
                <a:ext cx="1896899" cy="727516"/>
              </a:xfrm>
              <a:prstGeom prst="roundRect">
                <a:avLst>
                  <a:gd name="adj" fmla="val 10568"/>
                </a:avLst>
              </a:prstGeom>
              <a:solidFill>
                <a:schemeClr val="accent4"/>
              </a:solidFill>
              <a:ln w="7938" cap="flat">
                <a:noFill/>
                <a:prstDash val="solid"/>
                <a:miter lim="800000"/>
              </a:ln>
              <a:effectLst/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</p:grpSp>
        <p:sp>
          <p:nvSpPr>
            <p:cNvPr id="32" name="矩形 31"/>
            <p:cNvSpPr>
              <a:spLocks noChangeArrowheads="1"/>
            </p:cNvSpPr>
            <p:nvPr/>
          </p:nvSpPr>
          <p:spPr bwMode="auto">
            <a:xfrm>
              <a:off x="10054058" y="2961968"/>
              <a:ext cx="1633649" cy="483800"/>
            </a:xfrm>
            <a:prstGeom prst="rect">
              <a:avLst/>
            </a:prstGeom>
            <a:noFill/>
            <a:ln w="7" cap="flat">
              <a:noFill/>
              <a:prstDash val="solid"/>
              <a:miter lim="800000"/>
            </a:ln>
          </p:spPr>
          <p:txBody>
            <a:bodyPr vert="horz" wrap="square" lIns="61115" tIns="30557" rIns="61115" bIns="30557" numCol="1" anchor="t" anchorCtr="0" compatLnSpc="1"/>
            <a:lstStyle/>
            <a:p>
              <a:pPr algn="ctr"/>
              <a:r>
                <a:rPr lang="zh-CN" altLang="en-US" sz="1402" dirty="0">
                  <a:solidFill>
                    <a:srgbClr val="F8F8F8"/>
                  </a:solidFill>
                </a:rPr>
                <a:t>小组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585964" y="1241187"/>
            <a:ext cx="1387963" cy="1352103"/>
            <a:chOff x="2582250" y="5541358"/>
            <a:chExt cx="2076669" cy="882316"/>
          </a:xfrm>
          <a:solidFill>
            <a:schemeClr val="accent4"/>
          </a:solidFill>
        </p:grpSpPr>
        <p:grpSp>
          <p:nvGrpSpPr>
            <p:cNvPr id="29" name="组合 28"/>
            <p:cNvGrpSpPr/>
            <p:nvPr/>
          </p:nvGrpSpPr>
          <p:grpSpPr>
            <a:xfrm>
              <a:off x="2582250" y="5541358"/>
              <a:ext cx="2076669" cy="882316"/>
              <a:chOff x="2582250" y="5541358"/>
              <a:chExt cx="2076669" cy="882316"/>
            </a:xfrm>
            <a:grpFill/>
          </p:grpSpPr>
          <p:sp>
            <p:nvSpPr>
              <p:cNvPr id="36" name="圆角矩形 35"/>
              <p:cNvSpPr/>
              <p:nvPr/>
            </p:nvSpPr>
            <p:spPr bwMode="auto">
              <a:xfrm>
                <a:off x="2582250" y="5541358"/>
                <a:ext cx="2076669" cy="882316"/>
              </a:xfrm>
              <a:prstGeom prst="roundRect">
                <a:avLst>
                  <a:gd name="adj" fmla="val 10568"/>
                </a:avLst>
              </a:prstGeom>
              <a:grpFill/>
              <a:ln w="7938" cap="flat">
                <a:noFill/>
                <a:prstDash val="solid"/>
                <a:miter lim="800000"/>
              </a:ln>
              <a:effectLst>
                <a:outerShdw blurRad="2286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  <p:sp>
            <p:nvSpPr>
              <p:cNvPr id="37" name="圆角矩形 36"/>
              <p:cNvSpPr/>
              <p:nvPr/>
            </p:nvSpPr>
            <p:spPr bwMode="auto">
              <a:xfrm>
                <a:off x="2675090" y="5620577"/>
                <a:ext cx="1896899" cy="727516"/>
              </a:xfrm>
              <a:prstGeom prst="roundRect">
                <a:avLst>
                  <a:gd name="adj" fmla="val 10568"/>
                </a:avLst>
              </a:prstGeom>
              <a:grpFill/>
              <a:ln w="7938" cap="flat">
                <a:noFill/>
                <a:prstDash val="solid"/>
                <a:miter lim="800000"/>
              </a:ln>
              <a:effectLst/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</p:grpSp>
        <p:sp>
          <p:nvSpPr>
            <p:cNvPr id="35" name="矩形 34"/>
            <p:cNvSpPr>
              <a:spLocks noChangeArrowheads="1"/>
            </p:cNvSpPr>
            <p:nvPr/>
          </p:nvSpPr>
          <p:spPr bwMode="auto">
            <a:xfrm>
              <a:off x="2810880" y="5754766"/>
              <a:ext cx="1633649" cy="483800"/>
            </a:xfrm>
            <a:prstGeom prst="rect">
              <a:avLst/>
            </a:prstGeom>
            <a:grpFill/>
            <a:ln w="7" cap="flat">
              <a:noFill/>
              <a:prstDash val="solid"/>
              <a:miter lim="800000"/>
            </a:ln>
          </p:spPr>
          <p:txBody>
            <a:bodyPr vert="horz" wrap="square" lIns="61115" tIns="30557" rIns="61115" bIns="30557" numCol="1" anchor="t" anchorCtr="0" compatLnSpc="1"/>
            <a:lstStyle/>
            <a:p>
              <a:pPr algn="ctr"/>
              <a:r>
                <a:rPr lang="zh-CN" altLang="en-US" sz="1402" dirty="0">
                  <a:solidFill>
                    <a:srgbClr val="F8F8F8"/>
                  </a:solidFill>
                </a:rPr>
                <a:t>项目讨论阶段，暂无实质性阶段</a:t>
              </a:r>
            </a:p>
          </p:txBody>
        </p:sp>
      </p:grpSp>
      <p:sp>
        <p:nvSpPr>
          <p:cNvPr id="2" name="右箭头 1"/>
          <p:cNvSpPr/>
          <p:nvPr/>
        </p:nvSpPr>
        <p:spPr>
          <a:xfrm rot="16200000">
            <a:off x="786559" y="2869167"/>
            <a:ext cx="843938" cy="756518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2976690" y="1260624"/>
            <a:ext cx="1387963" cy="1352103"/>
            <a:chOff x="2582250" y="5541358"/>
            <a:chExt cx="2076669" cy="882316"/>
          </a:xfrm>
          <a:solidFill>
            <a:schemeClr val="accent2"/>
          </a:solidFill>
        </p:grpSpPr>
        <p:grpSp>
          <p:nvGrpSpPr>
            <p:cNvPr id="45" name="组合 44"/>
            <p:cNvGrpSpPr/>
            <p:nvPr/>
          </p:nvGrpSpPr>
          <p:grpSpPr>
            <a:xfrm>
              <a:off x="2582250" y="5541358"/>
              <a:ext cx="2076669" cy="882316"/>
              <a:chOff x="2582250" y="5541358"/>
              <a:chExt cx="2076669" cy="882316"/>
            </a:xfrm>
            <a:grpFill/>
          </p:grpSpPr>
          <p:sp>
            <p:nvSpPr>
              <p:cNvPr id="47" name="圆角矩形 46"/>
              <p:cNvSpPr/>
              <p:nvPr/>
            </p:nvSpPr>
            <p:spPr bwMode="auto">
              <a:xfrm>
                <a:off x="2582250" y="5541358"/>
                <a:ext cx="2076669" cy="882316"/>
              </a:xfrm>
              <a:prstGeom prst="roundRect">
                <a:avLst>
                  <a:gd name="adj" fmla="val 10568"/>
                </a:avLst>
              </a:prstGeom>
              <a:grpFill/>
              <a:ln w="7938" cap="flat">
                <a:noFill/>
                <a:prstDash val="solid"/>
                <a:miter lim="800000"/>
              </a:ln>
              <a:effectLst>
                <a:outerShdw blurRad="2286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  <p:sp>
            <p:nvSpPr>
              <p:cNvPr id="48" name="圆角矩形 47"/>
              <p:cNvSpPr/>
              <p:nvPr/>
            </p:nvSpPr>
            <p:spPr bwMode="auto">
              <a:xfrm>
                <a:off x="2675090" y="5620577"/>
                <a:ext cx="1896899" cy="727516"/>
              </a:xfrm>
              <a:prstGeom prst="roundRect">
                <a:avLst>
                  <a:gd name="adj" fmla="val 10568"/>
                </a:avLst>
              </a:prstGeom>
              <a:grpFill/>
              <a:ln w="7938" cap="flat">
                <a:noFill/>
                <a:prstDash val="solid"/>
                <a:miter lim="800000"/>
              </a:ln>
              <a:effectLst/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</p:grpSp>
        <p:sp>
          <p:nvSpPr>
            <p:cNvPr id="46" name="矩形 45"/>
            <p:cNvSpPr>
              <a:spLocks noChangeArrowheads="1"/>
            </p:cNvSpPr>
            <p:nvPr/>
          </p:nvSpPr>
          <p:spPr bwMode="auto">
            <a:xfrm>
              <a:off x="2662327" y="5599864"/>
              <a:ext cx="1953128" cy="740200"/>
            </a:xfrm>
            <a:prstGeom prst="rect">
              <a:avLst/>
            </a:prstGeom>
            <a:grpFill/>
            <a:ln w="7" cap="flat">
              <a:noFill/>
              <a:prstDash val="solid"/>
              <a:miter lim="800000"/>
            </a:ln>
          </p:spPr>
          <p:txBody>
            <a:bodyPr vert="horz" wrap="square" lIns="61115" tIns="30557" rIns="61115" bIns="30557" numCol="1" anchor="t" anchorCtr="0" compatLnSpc="1"/>
            <a:lstStyle/>
            <a:p>
              <a:r>
                <a:rPr lang="zh-CN" altLang="en-US" sz="1100" dirty="0">
                  <a:solidFill>
                    <a:srgbClr val="F8F8F8"/>
                  </a:solidFill>
                </a:rPr>
                <a:t>南京大学的“拍照点名”、吉林大学的“蓝牙点名”、青岛大学的“排队点名”、淮阴师范学院的“抽奖点名”等</a:t>
              </a:r>
            </a:p>
          </p:txBody>
        </p:sp>
      </p:grpSp>
      <p:sp>
        <p:nvSpPr>
          <p:cNvPr id="49" name="右箭头 48"/>
          <p:cNvSpPr/>
          <p:nvPr/>
        </p:nvSpPr>
        <p:spPr>
          <a:xfrm rot="16200000">
            <a:off x="3248702" y="2869168"/>
            <a:ext cx="843938" cy="756518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5336988" y="1260623"/>
            <a:ext cx="1387963" cy="1352103"/>
            <a:chOff x="2582250" y="5541358"/>
            <a:chExt cx="2076669" cy="882316"/>
          </a:xfrm>
          <a:solidFill>
            <a:schemeClr val="accent3"/>
          </a:solidFill>
        </p:grpSpPr>
        <p:grpSp>
          <p:nvGrpSpPr>
            <p:cNvPr id="51" name="组合 50"/>
            <p:cNvGrpSpPr/>
            <p:nvPr/>
          </p:nvGrpSpPr>
          <p:grpSpPr>
            <a:xfrm>
              <a:off x="2582250" y="5541358"/>
              <a:ext cx="2076669" cy="882316"/>
              <a:chOff x="2582250" y="5541358"/>
              <a:chExt cx="2076669" cy="882316"/>
            </a:xfrm>
            <a:grpFill/>
          </p:grpSpPr>
          <p:sp>
            <p:nvSpPr>
              <p:cNvPr id="53" name="圆角矩形 52"/>
              <p:cNvSpPr/>
              <p:nvPr/>
            </p:nvSpPr>
            <p:spPr bwMode="auto">
              <a:xfrm>
                <a:off x="2582250" y="5541358"/>
                <a:ext cx="2076669" cy="882316"/>
              </a:xfrm>
              <a:prstGeom prst="roundRect">
                <a:avLst>
                  <a:gd name="adj" fmla="val 10568"/>
                </a:avLst>
              </a:prstGeom>
              <a:grpFill/>
              <a:ln w="7938" cap="flat">
                <a:noFill/>
                <a:prstDash val="solid"/>
                <a:miter lim="800000"/>
              </a:ln>
              <a:effectLst>
                <a:outerShdw blurRad="2286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  <p:sp>
            <p:nvSpPr>
              <p:cNvPr id="54" name="圆角矩形 53"/>
              <p:cNvSpPr/>
              <p:nvPr/>
            </p:nvSpPr>
            <p:spPr bwMode="auto">
              <a:xfrm>
                <a:off x="2675090" y="5620577"/>
                <a:ext cx="1896899" cy="727516"/>
              </a:xfrm>
              <a:prstGeom prst="roundRect">
                <a:avLst>
                  <a:gd name="adj" fmla="val 10568"/>
                </a:avLst>
              </a:prstGeom>
              <a:grpFill/>
              <a:ln w="7938" cap="flat">
                <a:noFill/>
                <a:prstDash val="solid"/>
                <a:miter lim="800000"/>
              </a:ln>
              <a:effectLst/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</p:grpSp>
        <p:sp>
          <p:nvSpPr>
            <p:cNvPr id="52" name="矩形 51"/>
            <p:cNvSpPr>
              <a:spLocks noChangeArrowheads="1"/>
            </p:cNvSpPr>
            <p:nvPr/>
          </p:nvSpPr>
          <p:spPr bwMode="auto">
            <a:xfrm>
              <a:off x="2810880" y="5754766"/>
              <a:ext cx="1633649" cy="483800"/>
            </a:xfrm>
            <a:prstGeom prst="rect">
              <a:avLst/>
            </a:prstGeom>
            <a:grpFill/>
            <a:ln w="7" cap="flat">
              <a:noFill/>
              <a:prstDash val="solid"/>
              <a:miter lim="800000"/>
            </a:ln>
          </p:spPr>
          <p:txBody>
            <a:bodyPr vert="horz" wrap="square" lIns="61115" tIns="30557" rIns="61115" bIns="30557" numCol="1" anchor="t" anchorCtr="0" compatLnSpc="1"/>
            <a:lstStyle/>
            <a:p>
              <a:pPr algn="ctr"/>
              <a:r>
                <a:rPr lang="zh-CN" altLang="en-US" sz="1402" dirty="0">
                  <a:solidFill>
                    <a:srgbClr val="F8F8F8"/>
                  </a:solidFill>
                </a:rPr>
                <a:t>国外暂无同类产品</a:t>
              </a:r>
            </a:p>
          </p:txBody>
        </p:sp>
      </p:grpSp>
      <p:sp>
        <p:nvSpPr>
          <p:cNvPr id="55" name="右箭头 54"/>
          <p:cNvSpPr/>
          <p:nvPr/>
        </p:nvSpPr>
        <p:spPr>
          <a:xfrm rot="16200000">
            <a:off x="5671051" y="2922916"/>
            <a:ext cx="843938" cy="756518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grpSp>
        <p:nvGrpSpPr>
          <p:cNvPr id="56" name="组合 55"/>
          <p:cNvGrpSpPr/>
          <p:nvPr/>
        </p:nvGrpSpPr>
        <p:grpSpPr>
          <a:xfrm>
            <a:off x="514545" y="1241187"/>
            <a:ext cx="1387963" cy="1352103"/>
            <a:chOff x="2582250" y="5541358"/>
            <a:chExt cx="2076669" cy="882316"/>
          </a:xfrm>
          <a:solidFill>
            <a:schemeClr val="accent1"/>
          </a:solidFill>
        </p:grpSpPr>
        <p:grpSp>
          <p:nvGrpSpPr>
            <p:cNvPr id="57" name="组合 56"/>
            <p:cNvGrpSpPr/>
            <p:nvPr/>
          </p:nvGrpSpPr>
          <p:grpSpPr>
            <a:xfrm>
              <a:off x="2582250" y="5541358"/>
              <a:ext cx="2076669" cy="882316"/>
              <a:chOff x="2582250" y="5541358"/>
              <a:chExt cx="2076669" cy="882316"/>
            </a:xfrm>
            <a:grpFill/>
          </p:grpSpPr>
          <p:sp>
            <p:nvSpPr>
              <p:cNvPr id="59" name="圆角矩形 58"/>
              <p:cNvSpPr/>
              <p:nvPr/>
            </p:nvSpPr>
            <p:spPr bwMode="auto">
              <a:xfrm>
                <a:off x="2582250" y="5541358"/>
                <a:ext cx="2076669" cy="882316"/>
              </a:xfrm>
              <a:prstGeom prst="roundRect">
                <a:avLst>
                  <a:gd name="adj" fmla="val 10568"/>
                </a:avLst>
              </a:prstGeom>
              <a:grpFill/>
              <a:ln w="7938" cap="flat">
                <a:noFill/>
                <a:prstDash val="solid"/>
                <a:miter lim="800000"/>
              </a:ln>
              <a:effectLst>
                <a:outerShdw blurRad="228600" dist="114300" dir="2700000" algn="tl" rotWithShape="0">
                  <a:prstClr val="black">
                    <a:alpha val="25000"/>
                  </a:prstClr>
                </a:outerShdw>
              </a:effectLst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  <p:sp>
            <p:nvSpPr>
              <p:cNvPr id="60" name="圆角矩形 59"/>
              <p:cNvSpPr/>
              <p:nvPr/>
            </p:nvSpPr>
            <p:spPr bwMode="auto">
              <a:xfrm>
                <a:off x="2675090" y="5620577"/>
                <a:ext cx="1896899" cy="727516"/>
              </a:xfrm>
              <a:prstGeom prst="roundRect">
                <a:avLst>
                  <a:gd name="adj" fmla="val 10568"/>
                </a:avLst>
              </a:prstGeom>
              <a:grpFill/>
              <a:ln w="7938" cap="flat">
                <a:noFill/>
                <a:prstDash val="solid"/>
                <a:miter lim="800000"/>
              </a:ln>
              <a:effectLst/>
            </p:spPr>
            <p:txBody>
              <a:bodyPr vert="horz" wrap="square" lIns="61115" tIns="30557" rIns="61115" bIns="30557" numCol="1" anchor="t" anchorCtr="0" compatLnSpc="1"/>
              <a:lstStyle/>
              <a:p>
                <a:endParaRPr lang="zh-CN" altLang="en-US" sz="1604"/>
              </a:p>
            </p:txBody>
          </p:sp>
        </p:grpSp>
        <p:sp>
          <p:nvSpPr>
            <p:cNvPr id="58" name="矩形 57"/>
            <p:cNvSpPr>
              <a:spLocks noChangeArrowheads="1"/>
            </p:cNvSpPr>
            <p:nvPr/>
          </p:nvSpPr>
          <p:spPr bwMode="auto">
            <a:xfrm>
              <a:off x="2810880" y="5754766"/>
              <a:ext cx="1633649" cy="483800"/>
            </a:xfrm>
            <a:prstGeom prst="rect">
              <a:avLst/>
            </a:prstGeom>
            <a:grpFill/>
            <a:ln w="7" cap="flat">
              <a:noFill/>
              <a:prstDash val="solid"/>
              <a:miter lim="800000"/>
            </a:ln>
          </p:spPr>
          <p:txBody>
            <a:bodyPr vert="horz" wrap="square" lIns="61115" tIns="30557" rIns="61115" bIns="30557" numCol="1" anchor="t" anchorCtr="0" compatLnSpc="1"/>
            <a:lstStyle/>
            <a:p>
              <a:pPr algn="ctr"/>
              <a:r>
                <a:rPr lang="zh-CN" altLang="en-US" sz="1402" dirty="0">
                  <a:solidFill>
                    <a:srgbClr val="F8F8F8"/>
                  </a:solidFill>
                </a:rPr>
                <a:t>校内暂无同类产品</a:t>
              </a:r>
            </a:p>
          </p:txBody>
        </p:sp>
      </p:grpSp>
      <p:sp>
        <p:nvSpPr>
          <p:cNvPr id="61" name="右箭头 60"/>
          <p:cNvSpPr/>
          <p:nvPr/>
        </p:nvSpPr>
        <p:spPr>
          <a:xfrm rot="16200000">
            <a:off x="7857976" y="2810370"/>
            <a:ext cx="843938" cy="756518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5422337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3607065" y="1058649"/>
            <a:ext cx="2224665" cy="1954450"/>
            <a:chOff x="5807955" y="4605844"/>
            <a:chExt cx="1595999" cy="1402144"/>
          </a:xfrm>
        </p:grpSpPr>
        <p:sp>
          <p:nvSpPr>
            <p:cNvPr id="42" name="文本框 5"/>
            <p:cNvSpPr txBox="1"/>
            <p:nvPr/>
          </p:nvSpPr>
          <p:spPr>
            <a:xfrm>
              <a:off x="6641266" y="4954902"/>
              <a:ext cx="762688" cy="7286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latin typeface="站酷高端黑" panose="02010600030101010101" pitchFamily="2" charset="-122"/>
                  <a:ea typeface="站酷高端黑" panose="02010600030101010101" pitchFamily="2" charset="-122"/>
                </a:rPr>
                <a:t>02</a:t>
              </a:r>
              <a:endParaRPr lang="zh-CN" altLang="en-US" sz="6000" dirty="0">
                <a:latin typeface="站酷高端黑" panose="02010600030101010101" pitchFamily="2" charset="-122"/>
                <a:ea typeface="站酷高端黑" panose="02010600030101010101" pitchFamily="2" charset="-122"/>
              </a:endParaRPr>
            </a:p>
          </p:txBody>
        </p:sp>
        <p:sp>
          <p:nvSpPr>
            <p:cNvPr id="43" name="弧形 42"/>
            <p:cNvSpPr/>
            <p:nvPr/>
          </p:nvSpPr>
          <p:spPr>
            <a:xfrm rot="2700000">
              <a:off x="5884495" y="4686150"/>
              <a:ext cx="1249065" cy="1249065"/>
            </a:xfrm>
            <a:prstGeom prst="arc">
              <a:avLst>
                <a:gd name="adj1" fmla="val 20887794"/>
                <a:gd name="adj2" fmla="val 16988131"/>
              </a:avLst>
            </a:prstGeom>
            <a:ln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C864"/>
                </a:solidFill>
              </a:endParaRPr>
            </a:p>
          </p:txBody>
        </p:sp>
        <p:sp>
          <p:nvSpPr>
            <p:cNvPr id="44" name="弦形 43"/>
            <p:cNvSpPr/>
            <p:nvPr/>
          </p:nvSpPr>
          <p:spPr>
            <a:xfrm>
              <a:off x="5807955" y="4605844"/>
              <a:ext cx="1402144" cy="1402144"/>
            </a:xfrm>
            <a:prstGeom prst="chord">
              <a:avLst>
                <a:gd name="adj1" fmla="val 4720851"/>
                <a:gd name="adj2" fmla="val 11040325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8C864"/>
                </a:solidFill>
              </a:endParaRPr>
            </a:p>
          </p:txBody>
        </p:sp>
      </p:grpSp>
      <p:sp>
        <p:nvSpPr>
          <p:cNvPr id="45" name="矩形 69"/>
          <p:cNvSpPr>
            <a:spLocks noChangeArrowheads="1"/>
          </p:cNvSpPr>
          <p:nvPr/>
        </p:nvSpPr>
        <p:spPr bwMode="auto">
          <a:xfrm>
            <a:off x="3810016" y="3163483"/>
            <a:ext cx="248380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zh-CN" altLang="en-US" sz="3000" b="1" dirty="0">
                <a:solidFill>
                  <a:srgbClr val="ED7D3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项目目标</a:t>
            </a:r>
            <a:endParaRPr lang="en-US" altLang="zh-CN" sz="3000" b="1" dirty="0">
              <a:solidFill>
                <a:srgbClr val="ED7D3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1907704" y="3440482"/>
            <a:ext cx="1368152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6084168" y="3440482"/>
            <a:ext cx="129614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29198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9" presetClass="entr" presetSubtype="0" accel="10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9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平台选择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CA469C59-41F5-E940-8B50-8F571938B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824" y="1429626"/>
            <a:ext cx="3581400" cy="2032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A4906084-CA52-DA4D-805D-23D76D1E73AC}"/>
              </a:ext>
            </a:extLst>
          </p:cNvPr>
          <p:cNvSpPr txBox="1"/>
          <p:nvPr/>
        </p:nvSpPr>
        <p:spPr>
          <a:xfrm>
            <a:off x="5843752" y="1672337"/>
            <a:ext cx="2103846" cy="15465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平台：</a:t>
            </a:r>
            <a:r>
              <a:rPr kumimoji="1" lang="en-US" altLang="zh-CN" dirty="0"/>
              <a:t>Android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服务器：阿里云服务器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开发平台：</a:t>
            </a:r>
            <a:r>
              <a:rPr kumimoji="1" lang="en-US" altLang="zh-CN" dirty="0"/>
              <a:t>Android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Studio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开发语言：</a:t>
            </a:r>
            <a:r>
              <a:rPr kumimoji="1" lang="en-US" altLang="zh-CN" dirty="0"/>
              <a:t>python</a:t>
            </a:r>
            <a:r>
              <a:rPr kumimoji="1" lang="zh-Hans" altLang="en-US" dirty="0"/>
              <a:t>，</a:t>
            </a:r>
            <a:r>
              <a:rPr kumimoji="1" lang="en-US" altLang="zh-Hans" dirty="0"/>
              <a:t>Java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3542488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3117" y="242680"/>
            <a:ext cx="1207258" cy="369332"/>
            <a:chOff x="585861" y="319364"/>
            <a:chExt cx="1609678" cy="492443"/>
          </a:xfrm>
        </p:grpSpPr>
        <p:sp>
          <p:nvSpPr>
            <p:cNvPr id="5" name="文本框 23"/>
            <p:cNvSpPr txBox="1"/>
            <p:nvPr/>
          </p:nvSpPr>
          <p:spPr>
            <a:xfrm>
              <a:off x="718210" y="319364"/>
              <a:ext cx="1477329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功能目标</a:t>
              </a:r>
            </a:p>
          </p:txBody>
        </p:sp>
        <p:sp>
          <p:nvSpPr>
            <p:cNvPr id="6" name="等腰三角形 5"/>
            <p:cNvSpPr/>
            <p:nvPr/>
          </p:nvSpPr>
          <p:spPr>
            <a:xfrm rot="16200000" flipH="1" flipV="1">
              <a:off x="509927" y="489745"/>
              <a:ext cx="304323" cy="152455"/>
            </a:xfrm>
            <a:prstGeom prst="triangle">
              <a:avLst/>
            </a:prstGeom>
            <a:solidFill>
              <a:srgbClr val="00B0F0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rgbClr val="080808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Freeform 24"/>
          <p:cNvSpPr>
            <a:spLocks/>
          </p:cNvSpPr>
          <p:nvPr/>
        </p:nvSpPr>
        <p:spPr bwMode="auto">
          <a:xfrm rot="5400000">
            <a:off x="1514991" y="1637935"/>
            <a:ext cx="1038057" cy="1408201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569" ker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Freeform 24"/>
          <p:cNvSpPr>
            <a:spLocks/>
          </p:cNvSpPr>
          <p:nvPr/>
        </p:nvSpPr>
        <p:spPr bwMode="auto">
          <a:xfrm rot="5400000">
            <a:off x="3208258" y="1637935"/>
            <a:ext cx="1038057" cy="1408201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2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569" ker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Freeform 24"/>
          <p:cNvSpPr>
            <a:spLocks/>
          </p:cNvSpPr>
          <p:nvPr/>
        </p:nvSpPr>
        <p:spPr bwMode="auto">
          <a:xfrm rot="5400000">
            <a:off x="4901525" y="1637935"/>
            <a:ext cx="1038057" cy="1408201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3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569" ker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Freeform 24"/>
          <p:cNvSpPr>
            <a:spLocks/>
          </p:cNvSpPr>
          <p:nvPr/>
        </p:nvSpPr>
        <p:spPr bwMode="auto">
          <a:xfrm rot="5400000">
            <a:off x="6594792" y="1637935"/>
            <a:ext cx="1038057" cy="1408201"/>
          </a:xfrm>
          <a:custGeom>
            <a:avLst/>
            <a:gdLst/>
            <a:ahLst/>
            <a:cxnLst>
              <a:cxn ang="0">
                <a:pos x="452" y="426"/>
              </a:cxn>
              <a:cxn ang="0">
                <a:pos x="478" y="432"/>
              </a:cxn>
              <a:cxn ang="0">
                <a:pos x="500" y="444"/>
              </a:cxn>
              <a:cxn ang="0">
                <a:pos x="524" y="464"/>
              </a:cxn>
              <a:cxn ang="0">
                <a:pos x="530" y="468"/>
              </a:cxn>
              <a:cxn ang="0">
                <a:pos x="586" y="468"/>
              </a:cxn>
              <a:cxn ang="0">
                <a:pos x="590" y="468"/>
              </a:cxn>
              <a:cxn ang="0">
                <a:pos x="594" y="464"/>
              </a:cxn>
              <a:cxn ang="0">
                <a:pos x="594" y="220"/>
              </a:cxn>
              <a:cxn ang="0">
                <a:pos x="594" y="216"/>
              </a:cxn>
              <a:cxn ang="0">
                <a:pos x="590" y="212"/>
              </a:cxn>
              <a:cxn ang="0">
                <a:pos x="346" y="212"/>
              </a:cxn>
              <a:cxn ang="0">
                <a:pos x="338" y="212"/>
              </a:cxn>
              <a:cxn ang="0">
                <a:pos x="338" y="202"/>
              </a:cxn>
              <a:cxn ang="0">
                <a:pos x="338" y="166"/>
              </a:cxn>
              <a:cxn ang="0">
                <a:pos x="344" y="152"/>
              </a:cxn>
              <a:cxn ang="0">
                <a:pos x="350" y="146"/>
              </a:cxn>
              <a:cxn ang="0">
                <a:pos x="370" y="120"/>
              </a:cxn>
              <a:cxn ang="0">
                <a:pos x="380" y="96"/>
              </a:cxn>
              <a:cxn ang="0">
                <a:pos x="382" y="84"/>
              </a:cxn>
              <a:cxn ang="0">
                <a:pos x="376" y="50"/>
              </a:cxn>
              <a:cxn ang="0">
                <a:pos x="358" y="24"/>
              </a:cxn>
              <a:cxn ang="0">
                <a:pos x="330" y="6"/>
              </a:cxn>
              <a:cxn ang="0">
                <a:pos x="298" y="0"/>
              </a:cxn>
              <a:cxn ang="0">
                <a:pos x="280" y="0"/>
              </a:cxn>
              <a:cxn ang="0">
                <a:pos x="250" y="14"/>
              </a:cxn>
              <a:cxn ang="0">
                <a:pos x="228" y="36"/>
              </a:cxn>
              <a:cxn ang="0">
                <a:pos x="214" y="66"/>
              </a:cxn>
              <a:cxn ang="0">
                <a:pos x="212" y="84"/>
              </a:cxn>
              <a:cxn ang="0">
                <a:pos x="218" y="108"/>
              </a:cxn>
              <a:cxn ang="0">
                <a:pos x="232" y="130"/>
              </a:cxn>
              <a:cxn ang="0">
                <a:pos x="250" y="152"/>
              </a:cxn>
              <a:cxn ang="0">
                <a:pos x="254" y="158"/>
              </a:cxn>
              <a:cxn ang="0">
                <a:pos x="256" y="202"/>
              </a:cxn>
              <a:cxn ang="0">
                <a:pos x="256" y="212"/>
              </a:cxn>
              <a:cxn ang="0">
                <a:pos x="248" y="212"/>
              </a:cxn>
              <a:cxn ang="0">
                <a:pos x="8" y="212"/>
              </a:cxn>
              <a:cxn ang="0">
                <a:pos x="2" y="214"/>
              </a:cxn>
              <a:cxn ang="0">
                <a:pos x="0" y="220"/>
              </a:cxn>
              <a:cxn ang="0">
                <a:pos x="0" y="798"/>
              </a:cxn>
              <a:cxn ang="0">
                <a:pos x="2" y="804"/>
              </a:cxn>
              <a:cxn ang="0">
                <a:pos x="8" y="806"/>
              </a:cxn>
              <a:cxn ang="0">
                <a:pos x="586" y="806"/>
              </a:cxn>
              <a:cxn ang="0">
                <a:pos x="592" y="804"/>
              </a:cxn>
              <a:cxn ang="0">
                <a:pos x="594" y="798"/>
              </a:cxn>
              <a:cxn ang="0">
                <a:pos x="594" y="558"/>
              </a:cxn>
              <a:cxn ang="0">
                <a:pos x="592" y="554"/>
              </a:cxn>
              <a:cxn ang="0">
                <a:pos x="586" y="550"/>
              </a:cxn>
              <a:cxn ang="0">
                <a:pos x="538" y="550"/>
              </a:cxn>
              <a:cxn ang="0">
                <a:pos x="524" y="556"/>
              </a:cxn>
              <a:cxn ang="0">
                <a:pos x="518" y="562"/>
              </a:cxn>
              <a:cxn ang="0">
                <a:pos x="490" y="582"/>
              </a:cxn>
              <a:cxn ang="0">
                <a:pos x="466" y="592"/>
              </a:cxn>
              <a:cxn ang="0">
                <a:pos x="452" y="594"/>
              </a:cxn>
              <a:cxn ang="0">
                <a:pos x="418" y="588"/>
              </a:cxn>
              <a:cxn ang="0">
                <a:pos x="390" y="570"/>
              </a:cxn>
              <a:cxn ang="0">
                <a:pos x="370" y="542"/>
              </a:cxn>
              <a:cxn ang="0">
                <a:pos x="364" y="510"/>
              </a:cxn>
              <a:cxn ang="0">
                <a:pos x="366" y="492"/>
              </a:cxn>
              <a:cxn ang="0">
                <a:pos x="380" y="462"/>
              </a:cxn>
              <a:cxn ang="0">
                <a:pos x="404" y="440"/>
              </a:cxn>
              <a:cxn ang="0">
                <a:pos x="434" y="426"/>
              </a:cxn>
              <a:cxn ang="0">
                <a:pos x="452" y="426"/>
              </a:cxn>
            </a:cxnLst>
            <a:rect l="0" t="0" r="r" b="b"/>
            <a:pathLst>
              <a:path w="594" h="806">
                <a:moveTo>
                  <a:pt x="452" y="426"/>
                </a:moveTo>
                <a:lnTo>
                  <a:pt x="452" y="426"/>
                </a:lnTo>
                <a:lnTo>
                  <a:pt x="466" y="426"/>
                </a:lnTo>
                <a:lnTo>
                  <a:pt x="478" y="432"/>
                </a:lnTo>
                <a:lnTo>
                  <a:pt x="490" y="438"/>
                </a:lnTo>
                <a:lnTo>
                  <a:pt x="500" y="444"/>
                </a:lnTo>
                <a:lnTo>
                  <a:pt x="518" y="458"/>
                </a:lnTo>
                <a:lnTo>
                  <a:pt x="524" y="464"/>
                </a:lnTo>
                <a:lnTo>
                  <a:pt x="524" y="464"/>
                </a:lnTo>
                <a:lnTo>
                  <a:pt x="530" y="468"/>
                </a:lnTo>
                <a:lnTo>
                  <a:pt x="538" y="468"/>
                </a:lnTo>
                <a:lnTo>
                  <a:pt x="586" y="468"/>
                </a:lnTo>
                <a:lnTo>
                  <a:pt x="586" y="468"/>
                </a:lnTo>
                <a:lnTo>
                  <a:pt x="590" y="468"/>
                </a:lnTo>
                <a:lnTo>
                  <a:pt x="592" y="466"/>
                </a:lnTo>
                <a:lnTo>
                  <a:pt x="594" y="464"/>
                </a:lnTo>
                <a:lnTo>
                  <a:pt x="594" y="460"/>
                </a:lnTo>
                <a:lnTo>
                  <a:pt x="594" y="220"/>
                </a:lnTo>
                <a:lnTo>
                  <a:pt x="594" y="220"/>
                </a:lnTo>
                <a:lnTo>
                  <a:pt x="594" y="216"/>
                </a:lnTo>
                <a:lnTo>
                  <a:pt x="592" y="214"/>
                </a:lnTo>
                <a:lnTo>
                  <a:pt x="590" y="212"/>
                </a:lnTo>
                <a:lnTo>
                  <a:pt x="586" y="212"/>
                </a:lnTo>
                <a:lnTo>
                  <a:pt x="346" y="212"/>
                </a:lnTo>
                <a:lnTo>
                  <a:pt x="346" y="212"/>
                </a:lnTo>
                <a:lnTo>
                  <a:pt x="338" y="212"/>
                </a:lnTo>
                <a:lnTo>
                  <a:pt x="338" y="212"/>
                </a:lnTo>
                <a:lnTo>
                  <a:pt x="338" y="202"/>
                </a:lnTo>
                <a:lnTo>
                  <a:pt x="338" y="166"/>
                </a:lnTo>
                <a:lnTo>
                  <a:pt x="338" y="166"/>
                </a:lnTo>
                <a:lnTo>
                  <a:pt x="340" y="158"/>
                </a:lnTo>
                <a:lnTo>
                  <a:pt x="344" y="152"/>
                </a:lnTo>
                <a:lnTo>
                  <a:pt x="344" y="152"/>
                </a:lnTo>
                <a:lnTo>
                  <a:pt x="350" y="146"/>
                </a:lnTo>
                <a:lnTo>
                  <a:pt x="364" y="130"/>
                </a:lnTo>
                <a:lnTo>
                  <a:pt x="370" y="120"/>
                </a:lnTo>
                <a:lnTo>
                  <a:pt x="376" y="108"/>
                </a:lnTo>
                <a:lnTo>
                  <a:pt x="380" y="96"/>
                </a:lnTo>
                <a:lnTo>
                  <a:pt x="382" y="84"/>
                </a:lnTo>
                <a:lnTo>
                  <a:pt x="382" y="84"/>
                </a:lnTo>
                <a:lnTo>
                  <a:pt x="380" y="66"/>
                </a:lnTo>
                <a:lnTo>
                  <a:pt x="376" y="50"/>
                </a:lnTo>
                <a:lnTo>
                  <a:pt x="368" y="36"/>
                </a:lnTo>
                <a:lnTo>
                  <a:pt x="358" y="24"/>
                </a:lnTo>
                <a:lnTo>
                  <a:pt x="344" y="14"/>
                </a:lnTo>
                <a:lnTo>
                  <a:pt x="330" y="6"/>
                </a:lnTo>
                <a:lnTo>
                  <a:pt x="314" y="0"/>
                </a:lnTo>
                <a:lnTo>
                  <a:pt x="298" y="0"/>
                </a:lnTo>
                <a:lnTo>
                  <a:pt x="298" y="0"/>
                </a:lnTo>
                <a:lnTo>
                  <a:pt x="280" y="0"/>
                </a:lnTo>
                <a:lnTo>
                  <a:pt x="264" y="6"/>
                </a:lnTo>
                <a:lnTo>
                  <a:pt x="250" y="14"/>
                </a:lnTo>
                <a:lnTo>
                  <a:pt x="238" y="24"/>
                </a:lnTo>
                <a:lnTo>
                  <a:pt x="228" y="36"/>
                </a:lnTo>
                <a:lnTo>
                  <a:pt x="220" y="50"/>
                </a:lnTo>
                <a:lnTo>
                  <a:pt x="214" y="66"/>
                </a:lnTo>
                <a:lnTo>
                  <a:pt x="212" y="84"/>
                </a:lnTo>
                <a:lnTo>
                  <a:pt x="212" y="84"/>
                </a:lnTo>
                <a:lnTo>
                  <a:pt x="214" y="96"/>
                </a:lnTo>
                <a:lnTo>
                  <a:pt x="218" y="108"/>
                </a:lnTo>
                <a:lnTo>
                  <a:pt x="224" y="120"/>
                </a:lnTo>
                <a:lnTo>
                  <a:pt x="232" y="130"/>
                </a:lnTo>
                <a:lnTo>
                  <a:pt x="244" y="146"/>
                </a:lnTo>
                <a:lnTo>
                  <a:pt x="250" y="152"/>
                </a:lnTo>
                <a:lnTo>
                  <a:pt x="250" y="152"/>
                </a:lnTo>
                <a:lnTo>
                  <a:pt x="254" y="158"/>
                </a:lnTo>
                <a:lnTo>
                  <a:pt x="256" y="166"/>
                </a:lnTo>
                <a:lnTo>
                  <a:pt x="256" y="202"/>
                </a:lnTo>
                <a:lnTo>
                  <a:pt x="256" y="202"/>
                </a:lnTo>
                <a:lnTo>
                  <a:pt x="256" y="212"/>
                </a:lnTo>
                <a:lnTo>
                  <a:pt x="256" y="212"/>
                </a:lnTo>
                <a:lnTo>
                  <a:pt x="248" y="212"/>
                </a:lnTo>
                <a:lnTo>
                  <a:pt x="8" y="212"/>
                </a:lnTo>
                <a:lnTo>
                  <a:pt x="8" y="212"/>
                </a:lnTo>
                <a:lnTo>
                  <a:pt x="6" y="212"/>
                </a:lnTo>
                <a:lnTo>
                  <a:pt x="2" y="214"/>
                </a:lnTo>
                <a:lnTo>
                  <a:pt x="0" y="216"/>
                </a:lnTo>
                <a:lnTo>
                  <a:pt x="0" y="220"/>
                </a:lnTo>
                <a:lnTo>
                  <a:pt x="0" y="798"/>
                </a:lnTo>
                <a:lnTo>
                  <a:pt x="0" y="798"/>
                </a:lnTo>
                <a:lnTo>
                  <a:pt x="0" y="802"/>
                </a:lnTo>
                <a:lnTo>
                  <a:pt x="2" y="804"/>
                </a:lnTo>
                <a:lnTo>
                  <a:pt x="6" y="806"/>
                </a:lnTo>
                <a:lnTo>
                  <a:pt x="8" y="806"/>
                </a:lnTo>
                <a:lnTo>
                  <a:pt x="586" y="806"/>
                </a:lnTo>
                <a:lnTo>
                  <a:pt x="586" y="806"/>
                </a:lnTo>
                <a:lnTo>
                  <a:pt x="590" y="806"/>
                </a:lnTo>
                <a:lnTo>
                  <a:pt x="592" y="804"/>
                </a:lnTo>
                <a:lnTo>
                  <a:pt x="594" y="802"/>
                </a:lnTo>
                <a:lnTo>
                  <a:pt x="594" y="798"/>
                </a:lnTo>
                <a:lnTo>
                  <a:pt x="594" y="558"/>
                </a:lnTo>
                <a:lnTo>
                  <a:pt x="594" y="558"/>
                </a:lnTo>
                <a:lnTo>
                  <a:pt x="594" y="556"/>
                </a:lnTo>
                <a:lnTo>
                  <a:pt x="592" y="554"/>
                </a:lnTo>
                <a:lnTo>
                  <a:pt x="590" y="552"/>
                </a:lnTo>
                <a:lnTo>
                  <a:pt x="586" y="550"/>
                </a:lnTo>
                <a:lnTo>
                  <a:pt x="538" y="550"/>
                </a:lnTo>
                <a:lnTo>
                  <a:pt x="538" y="550"/>
                </a:lnTo>
                <a:lnTo>
                  <a:pt x="530" y="552"/>
                </a:lnTo>
                <a:lnTo>
                  <a:pt x="524" y="556"/>
                </a:lnTo>
                <a:lnTo>
                  <a:pt x="524" y="556"/>
                </a:lnTo>
                <a:lnTo>
                  <a:pt x="518" y="562"/>
                </a:lnTo>
                <a:lnTo>
                  <a:pt x="500" y="576"/>
                </a:lnTo>
                <a:lnTo>
                  <a:pt x="490" y="582"/>
                </a:lnTo>
                <a:lnTo>
                  <a:pt x="478" y="588"/>
                </a:lnTo>
                <a:lnTo>
                  <a:pt x="466" y="592"/>
                </a:lnTo>
                <a:lnTo>
                  <a:pt x="452" y="594"/>
                </a:lnTo>
                <a:lnTo>
                  <a:pt x="452" y="594"/>
                </a:lnTo>
                <a:lnTo>
                  <a:pt x="434" y="592"/>
                </a:lnTo>
                <a:lnTo>
                  <a:pt x="418" y="588"/>
                </a:lnTo>
                <a:lnTo>
                  <a:pt x="404" y="580"/>
                </a:lnTo>
                <a:lnTo>
                  <a:pt x="390" y="570"/>
                </a:lnTo>
                <a:lnTo>
                  <a:pt x="380" y="558"/>
                </a:lnTo>
                <a:lnTo>
                  <a:pt x="370" y="542"/>
                </a:lnTo>
                <a:lnTo>
                  <a:pt x="366" y="526"/>
                </a:lnTo>
                <a:lnTo>
                  <a:pt x="364" y="510"/>
                </a:lnTo>
                <a:lnTo>
                  <a:pt x="364" y="510"/>
                </a:lnTo>
                <a:lnTo>
                  <a:pt x="366" y="492"/>
                </a:lnTo>
                <a:lnTo>
                  <a:pt x="370" y="476"/>
                </a:lnTo>
                <a:lnTo>
                  <a:pt x="380" y="462"/>
                </a:lnTo>
                <a:lnTo>
                  <a:pt x="390" y="450"/>
                </a:lnTo>
                <a:lnTo>
                  <a:pt x="404" y="440"/>
                </a:lnTo>
                <a:lnTo>
                  <a:pt x="418" y="432"/>
                </a:lnTo>
                <a:lnTo>
                  <a:pt x="434" y="426"/>
                </a:lnTo>
                <a:lnTo>
                  <a:pt x="452" y="426"/>
                </a:lnTo>
                <a:lnTo>
                  <a:pt x="452" y="426"/>
                </a:lnTo>
                <a:close/>
              </a:path>
            </a:pathLst>
          </a:custGeom>
          <a:solidFill>
            <a:schemeClr val="accent4"/>
          </a:solidFill>
          <a:ln w="19050" cap="flat" cmpd="sng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da-DK" sz="569" kern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" name="Group 128"/>
          <p:cNvGrpSpPr/>
          <p:nvPr/>
        </p:nvGrpSpPr>
        <p:grpSpPr>
          <a:xfrm>
            <a:off x="1618115" y="1925287"/>
            <a:ext cx="445482" cy="445482"/>
            <a:chOff x="1316879" y="4254550"/>
            <a:chExt cx="684000" cy="684000"/>
          </a:xfrm>
        </p:grpSpPr>
        <p:sp>
          <p:nvSpPr>
            <p:cNvPr id="13" name="Freeform 49"/>
            <p:cNvSpPr>
              <a:spLocks noChangeAspect="1" noEditPoints="1"/>
            </p:cNvSpPr>
            <p:nvPr/>
          </p:nvSpPr>
          <p:spPr bwMode="auto">
            <a:xfrm>
              <a:off x="1467830" y="4412272"/>
              <a:ext cx="407999" cy="347492"/>
            </a:xfrm>
            <a:custGeom>
              <a:avLst/>
              <a:gdLst>
                <a:gd name="T0" fmla="*/ 182 w 400"/>
                <a:gd name="T1" fmla="*/ 180 h 340"/>
                <a:gd name="T2" fmla="*/ 218 w 400"/>
                <a:gd name="T3" fmla="*/ 180 h 340"/>
                <a:gd name="T4" fmla="*/ 218 w 400"/>
                <a:gd name="T5" fmla="*/ 220 h 340"/>
                <a:gd name="T6" fmla="*/ 400 w 400"/>
                <a:gd name="T7" fmla="*/ 220 h 340"/>
                <a:gd name="T8" fmla="*/ 396 w 400"/>
                <a:gd name="T9" fmla="*/ 103 h 340"/>
                <a:gd name="T10" fmla="*/ 356 w 400"/>
                <a:gd name="T11" fmla="*/ 60 h 340"/>
                <a:gd name="T12" fmla="*/ 292 w 400"/>
                <a:gd name="T13" fmla="*/ 60 h 340"/>
                <a:gd name="T14" fmla="*/ 268 w 400"/>
                <a:gd name="T15" fmla="*/ 15 h 340"/>
                <a:gd name="T16" fmla="*/ 244 w 400"/>
                <a:gd name="T17" fmla="*/ 0 h 340"/>
                <a:gd name="T18" fmla="*/ 155 w 400"/>
                <a:gd name="T19" fmla="*/ 0 h 340"/>
                <a:gd name="T20" fmla="*/ 132 w 400"/>
                <a:gd name="T21" fmla="*/ 15 h 340"/>
                <a:gd name="T22" fmla="*/ 108 w 400"/>
                <a:gd name="T23" fmla="*/ 60 h 340"/>
                <a:gd name="T24" fmla="*/ 44 w 400"/>
                <a:gd name="T25" fmla="*/ 60 h 340"/>
                <a:gd name="T26" fmla="*/ 4 w 400"/>
                <a:gd name="T27" fmla="*/ 103 h 340"/>
                <a:gd name="T28" fmla="*/ 0 w 400"/>
                <a:gd name="T29" fmla="*/ 220 h 340"/>
                <a:gd name="T30" fmla="*/ 182 w 400"/>
                <a:gd name="T31" fmla="*/ 220 h 340"/>
                <a:gd name="T32" fmla="*/ 182 w 400"/>
                <a:gd name="T33" fmla="*/ 180 h 340"/>
                <a:gd name="T34" fmla="*/ 153 w 400"/>
                <a:gd name="T35" fmla="*/ 38 h 340"/>
                <a:gd name="T36" fmla="*/ 169 w 400"/>
                <a:gd name="T37" fmla="*/ 28 h 340"/>
                <a:gd name="T38" fmla="*/ 230 w 400"/>
                <a:gd name="T39" fmla="*/ 28 h 340"/>
                <a:gd name="T40" fmla="*/ 247 w 400"/>
                <a:gd name="T41" fmla="*/ 38 h 340"/>
                <a:gd name="T42" fmla="*/ 258 w 400"/>
                <a:gd name="T43" fmla="*/ 60 h 340"/>
                <a:gd name="T44" fmla="*/ 141 w 400"/>
                <a:gd name="T45" fmla="*/ 60 h 340"/>
                <a:gd name="T46" fmla="*/ 153 w 400"/>
                <a:gd name="T47" fmla="*/ 38 h 340"/>
                <a:gd name="T48" fmla="*/ 218 w 400"/>
                <a:gd name="T49" fmla="*/ 280 h 340"/>
                <a:gd name="T50" fmla="*/ 182 w 400"/>
                <a:gd name="T51" fmla="*/ 280 h 340"/>
                <a:gd name="T52" fmla="*/ 182 w 400"/>
                <a:gd name="T53" fmla="*/ 240 h 340"/>
                <a:gd name="T54" fmla="*/ 10 w 400"/>
                <a:gd name="T55" fmla="*/ 240 h 340"/>
                <a:gd name="T56" fmla="*/ 14 w 400"/>
                <a:gd name="T57" fmla="*/ 306 h 340"/>
                <a:gd name="T58" fmla="*/ 50 w 400"/>
                <a:gd name="T59" fmla="*/ 340 h 340"/>
                <a:gd name="T60" fmla="*/ 350 w 400"/>
                <a:gd name="T61" fmla="*/ 340 h 340"/>
                <a:gd name="T62" fmla="*/ 386 w 400"/>
                <a:gd name="T63" fmla="*/ 306 h 340"/>
                <a:gd name="T64" fmla="*/ 390 w 400"/>
                <a:gd name="T65" fmla="*/ 240 h 340"/>
                <a:gd name="T66" fmla="*/ 218 w 400"/>
                <a:gd name="T67" fmla="*/ 240 h 340"/>
                <a:gd name="T68" fmla="*/ 218 w 400"/>
                <a:gd name="T69" fmla="*/ 28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0" h="340">
                  <a:moveTo>
                    <a:pt x="182" y="180"/>
                  </a:moveTo>
                  <a:cubicBezTo>
                    <a:pt x="218" y="180"/>
                    <a:pt x="218" y="180"/>
                    <a:pt x="218" y="180"/>
                  </a:cubicBezTo>
                  <a:cubicBezTo>
                    <a:pt x="218" y="220"/>
                    <a:pt x="218" y="220"/>
                    <a:pt x="218" y="220"/>
                  </a:cubicBezTo>
                  <a:cubicBezTo>
                    <a:pt x="400" y="220"/>
                    <a:pt x="400" y="220"/>
                    <a:pt x="400" y="220"/>
                  </a:cubicBezTo>
                  <a:cubicBezTo>
                    <a:pt x="400" y="220"/>
                    <a:pt x="397" y="131"/>
                    <a:pt x="396" y="103"/>
                  </a:cubicBezTo>
                  <a:cubicBezTo>
                    <a:pt x="395" y="76"/>
                    <a:pt x="385" y="60"/>
                    <a:pt x="356" y="60"/>
                  </a:cubicBezTo>
                  <a:cubicBezTo>
                    <a:pt x="292" y="60"/>
                    <a:pt x="292" y="60"/>
                    <a:pt x="292" y="60"/>
                  </a:cubicBezTo>
                  <a:cubicBezTo>
                    <a:pt x="282" y="41"/>
                    <a:pt x="271" y="21"/>
                    <a:pt x="268" y="15"/>
                  </a:cubicBezTo>
                  <a:cubicBezTo>
                    <a:pt x="261" y="2"/>
                    <a:pt x="259" y="0"/>
                    <a:pt x="244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41" y="0"/>
                    <a:pt x="138" y="2"/>
                    <a:pt x="132" y="15"/>
                  </a:cubicBezTo>
                  <a:cubicBezTo>
                    <a:pt x="129" y="21"/>
                    <a:pt x="118" y="41"/>
                    <a:pt x="108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14" y="60"/>
                    <a:pt x="5" y="76"/>
                    <a:pt x="4" y="103"/>
                  </a:cubicBezTo>
                  <a:cubicBezTo>
                    <a:pt x="3" y="129"/>
                    <a:pt x="0" y="220"/>
                    <a:pt x="0" y="220"/>
                  </a:cubicBezTo>
                  <a:cubicBezTo>
                    <a:pt x="182" y="220"/>
                    <a:pt x="182" y="220"/>
                    <a:pt x="182" y="220"/>
                  </a:cubicBezTo>
                  <a:lnTo>
                    <a:pt x="182" y="180"/>
                  </a:lnTo>
                  <a:close/>
                  <a:moveTo>
                    <a:pt x="153" y="38"/>
                  </a:moveTo>
                  <a:cubicBezTo>
                    <a:pt x="157" y="30"/>
                    <a:pt x="159" y="28"/>
                    <a:pt x="169" y="28"/>
                  </a:cubicBezTo>
                  <a:cubicBezTo>
                    <a:pt x="230" y="28"/>
                    <a:pt x="230" y="28"/>
                    <a:pt x="230" y="28"/>
                  </a:cubicBezTo>
                  <a:cubicBezTo>
                    <a:pt x="241" y="28"/>
                    <a:pt x="242" y="30"/>
                    <a:pt x="247" y="38"/>
                  </a:cubicBezTo>
                  <a:cubicBezTo>
                    <a:pt x="248" y="41"/>
                    <a:pt x="253" y="50"/>
                    <a:pt x="258" y="60"/>
                  </a:cubicBezTo>
                  <a:cubicBezTo>
                    <a:pt x="141" y="60"/>
                    <a:pt x="141" y="60"/>
                    <a:pt x="141" y="60"/>
                  </a:cubicBezTo>
                  <a:cubicBezTo>
                    <a:pt x="146" y="50"/>
                    <a:pt x="151" y="41"/>
                    <a:pt x="153" y="38"/>
                  </a:cubicBezTo>
                  <a:close/>
                  <a:moveTo>
                    <a:pt x="218" y="280"/>
                  </a:moveTo>
                  <a:cubicBezTo>
                    <a:pt x="182" y="280"/>
                    <a:pt x="182" y="280"/>
                    <a:pt x="182" y="280"/>
                  </a:cubicBezTo>
                  <a:cubicBezTo>
                    <a:pt x="182" y="240"/>
                    <a:pt x="182" y="240"/>
                    <a:pt x="182" y="240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40"/>
                    <a:pt x="12" y="276"/>
                    <a:pt x="14" y="306"/>
                  </a:cubicBezTo>
                  <a:cubicBezTo>
                    <a:pt x="14" y="319"/>
                    <a:pt x="18" y="340"/>
                    <a:pt x="50" y="340"/>
                  </a:cubicBezTo>
                  <a:cubicBezTo>
                    <a:pt x="350" y="340"/>
                    <a:pt x="350" y="340"/>
                    <a:pt x="350" y="340"/>
                  </a:cubicBezTo>
                  <a:cubicBezTo>
                    <a:pt x="381" y="340"/>
                    <a:pt x="385" y="319"/>
                    <a:pt x="386" y="306"/>
                  </a:cubicBezTo>
                  <a:cubicBezTo>
                    <a:pt x="388" y="275"/>
                    <a:pt x="390" y="240"/>
                    <a:pt x="390" y="240"/>
                  </a:cubicBezTo>
                  <a:cubicBezTo>
                    <a:pt x="218" y="240"/>
                    <a:pt x="218" y="240"/>
                    <a:pt x="218" y="240"/>
                  </a:cubicBezTo>
                  <a:lnTo>
                    <a:pt x="218" y="28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Oval 124"/>
            <p:cNvSpPr/>
            <p:nvPr/>
          </p:nvSpPr>
          <p:spPr>
            <a:xfrm>
              <a:off x="1316879" y="4254550"/>
              <a:ext cx="684000" cy="684000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569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5" name="Group 129"/>
          <p:cNvGrpSpPr/>
          <p:nvPr/>
        </p:nvGrpSpPr>
        <p:grpSpPr>
          <a:xfrm>
            <a:off x="3312479" y="1925287"/>
            <a:ext cx="445482" cy="445482"/>
            <a:chOff x="3401741" y="4254550"/>
            <a:chExt cx="684000" cy="684000"/>
          </a:xfrm>
        </p:grpSpPr>
        <p:sp>
          <p:nvSpPr>
            <p:cNvPr id="16" name="Freeform 31"/>
            <p:cNvSpPr>
              <a:spLocks noChangeAspect="1" noEditPoints="1"/>
            </p:cNvSpPr>
            <p:nvPr/>
          </p:nvSpPr>
          <p:spPr bwMode="auto">
            <a:xfrm>
              <a:off x="3577110" y="4366532"/>
              <a:ext cx="333262" cy="468000"/>
            </a:xfrm>
            <a:custGeom>
              <a:avLst/>
              <a:gdLst>
                <a:gd name="T0" fmla="*/ 90 w 293"/>
                <a:gd name="T1" fmla="*/ 383 h 400"/>
                <a:gd name="T2" fmla="*/ 147 w 293"/>
                <a:gd name="T3" fmla="*/ 400 h 400"/>
                <a:gd name="T4" fmla="*/ 203 w 293"/>
                <a:gd name="T5" fmla="*/ 383 h 400"/>
                <a:gd name="T6" fmla="*/ 203 w 293"/>
                <a:gd name="T7" fmla="*/ 342 h 400"/>
                <a:gd name="T8" fmla="*/ 90 w 293"/>
                <a:gd name="T9" fmla="*/ 342 h 400"/>
                <a:gd name="T10" fmla="*/ 90 w 293"/>
                <a:gd name="T11" fmla="*/ 383 h 400"/>
                <a:gd name="T12" fmla="*/ 201 w 293"/>
                <a:gd name="T13" fmla="*/ 318 h 400"/>
                <a:gd name="T14" fmla="*/ 286 w 293"/>
                <a:gd name="T15" fmla="*/ 116 h 400"/>
                <a:gd name="T16" fmla="*/ 147 w 293"/>
                <a:gd name="T17" fmla="*/ 0 h 400"/>
                <a:gd name="T18" fmla="*/ 7 w 293"/>
                <a:gd name="T19" fmla="*/ 116 h 400"/>
                <a:gd name="T20" fmla="*/ 93 w 293"/>
                <a:gd name="T21" fmla="*/ 318 h 400"/>
                <a:gd name="T22" fmla="*/ 201 w 293"/>
                <a:gd name="T23" fmla="*/ 318 h 400"/>
                <a:gd name="T24" fmla="*/ 50 w 293"/>
                <a:gd name="T25" fmla="*/ 119 h 400"/>
                <a:gd name="T26" fmla="*/ 147 w 293"/>
                <a:gd name="T27" fmla="*/ 41 h 400"/>
                <a:gd name="T28" fmla="*/ 244 w 293"/>
                <a:gd name="T29" fmla="*/ 119 h 400"/>
                <a:gd name="T30" fmla="*/ 208 w 293"/>
                <a:gd name="T31" fmla="*/ 198 h 400"/>
                <a:gd name="T32" fmla="*/ 163 w 293"/>
                <a:gd name="T33" fmla="*/ 283 h 400"/>
                <a:gd name="T34" fmla="*/ 130 w 293"/>
                <a:gd name="T35" fmla="*/ 283 h 400"/>
                <a:gd name="T36" fmla="*/ 86 w 293"/>
                <a:gd name="T37" fmla="*/ 198 h 400"/>
                <a:gd name="T38" fmla="*/ 50 w 293"/>
                <a:gd name="T39" fmla="*/ 119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93" h="400">
                  <a:moveTo>
                    <a:pt x="90" y="383"/>
                  </a:moveTo>
                  <a:cubicBezTo>
                    <a:pt x="106" y="393"/>
                    <a:pt x="125" y="400"/>
                    <a:pt x="147" y="400"/>
                  </a:cubicBezTo>
                  <a:cubicBezTo>
                    <a:pt x="169" y="400"/>
                    <a:pt x="187" y="393"/>
                    <a:pt x="203" y="383"/>
                  </a:cubicBezTo>
                  <a:cubicBezTo>
                    <a:pt x="203" y="342"/>
                    <a:pt x="203" y="342"/>
                    <a:pt x="203" y="342"/>
                  </a:cubicBezTo>
                  <a:cubicBezTo>
                    <a:pt x="90" y="342"/>
                    <a:pt x="90" y="342"/>
                    <a:pt x="90" y="342"/>
                  </a:cubicBezTo>
                  <a:lnTo>
                    <a:pt x="90" y="383"/>
                  </a:lnTo>
                  <a:close/>
                  <a:moveTo>
                    <a:pt x="201" y="318"/>
                  </a:moveTo>
                  <a:cubicBezTo>
                    <a:pt x="201" y="231"/>
                    <a:pt x="293" y="203"/>
                    <a:pt x="286" y="116"/>
                  </a:cubicBezTo>
                  <a:cubicBezTo>
                    <a:pt x="282" y="61"/>
                    <a:pt x="245" y="0"/>
                    <a:pt x="147" y="0"/>
                  </a:cubicBezTo>
                  <a:cubicBezTo>
                    <a:pt x="49" y="0"/>
                    <a:pt x="12" y="61"/>
                    <a:pt x="7" y="116"/>
                  </a:cubicBezTo>
                  <a:cubicBezTo>
                    <a:pt x="0" y="203"/>
                    <a:pt x="93" y="231"/>
                    <a:pt x="93" y="318"/>
                  </a:cubicBezTo>
                  <a:lnTo>
                    <a:pt x="201" y="318"/>
                  </a:lnTo>
                  <a:close/>
                  <a:moveTo>
                    <a:pt x="50" y="119"/>
                  </a:moveTo>
                  <a:cubicBezTo>
                    <a:pt x="54" y="67"/>
                    <a:pt x="89" y="41"/>
                    <a:pt x="147" y="41"/>
                  </a:cubicBezTo>
                  <a:cubicBezTo>
                    <a:pt x="204" y="41"/>
                    <a:pt x="240" y="67"/>
                    <a:pt x="244" y="119"/>
                  </a:cubicBezTo>
                  <a:cubicBezTo>
                    <a:pt x="246" y="148"/>
                    <a:pt x="230" y="167"/>
                    <a:pt x="208" y="198"/>
                  </a:cubicBezTo>
                  <a:cubicBezTo>
                    <a:pt x="192" y="221"/>
                    <a:pt x="172" y="248"/>
                    <a:pt x="163" y="283"/>
                  </a:cubicBezTo>
                  <a:cubicBezTo>
                    <a:pt x="130" y="283"/>
                    <a:pt x="130" y="283"/>
                    <a:pt x="130" y="283"/>
                  </a:cubicBezTo>
                  <a:cubicBezTo>
                    <a:pt x="121" y="248"/>
                    <a:pt x="102" y="221"/>
                    <a:pt x="86" y="198"/>
                  </a:cubicBezTo>
                  <a:cubicBezTo>
                    <a:pt x="64" y="167"/>
                    <a:pt x="47" y="148"/>
                    <a:pt x="50" y="119"/>
                  </a:cubicBez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Oval 125"/>
            <p:cNvSpPr/>
            <p:nvPr/>
          </p:nvSpPr>
          <p:spPr>
            <a:xfrm>
              <a:off x="3401741" y="4254550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569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Group 130"/>
          <p:cNvGrpSpPr/>
          <p:nvPr/>
        </p:nvGrpSpPr>
        <p:grpSpPr>
          <a:xfrm>
            <a:off x="5006843" y="1925287"/>
            <a:ext cx="445482" cy="445482"/>
            <a:chOff x="6006611" y="4240036"/>
            <a:chExt cx="684000" cy="684000"/>
          </a:xfrm>
        </p:grpSpPr>
        <p:sp>
          <p:nvSpPr>
            <p:cNvPr id="19" name="Freeform 44"/>
            <p:cNvSpPr>
              <a:spLocks noChangeAspect="1" noEditPoints="1"/>
            </p:cNvSpPr>
            <p:nvPr/>
          </p:nvSpPr>
          <p:spPr bwMode="auto">
            <a:xfrm>
              <a:off x="6132322" y="4366036"/>
              <a:ext cx="432579" cy="432000"/>
            </a:xfrm>
            <a:custGeom>
              <a:avLst/>
              <a:gdLst>
                <a:gd name="T0" fmla="*/ 287 w 316"/>
                <a:gd name="T1" fmla="*/ 29 h 316"/>
                <a:gd name="T2" fmla="*/ 236 w 316"/>
                <a:gd name="T3" fmla="*/ 4 h 316"/>
                <a:gd name="T4" fmla="*/ 135 w 316"/>
                <a:gd name="T5" fmla="*/ 105 h 316"/>
                <a:gd name="T6" fmla="*/ 20 w 316"/>
                <a:gd name="T7" fmla="*/ 221 h 316"/>
                <a:gd name="T8" fmla="*/ 0 w 316"/>
                <a:gd name="T9" fmla="*/ 316 h 316"/>
                <a:gd name="T10" fmla="*/ 95 w 316"/>
                <a:gd name="T11" fmla="*/ 296 h 316"/>
                <a:gd name="T12" fmla="*/ 210 w 316"/>
                <a:gd name="T13" fmla="*/ 180 h 316"/>
                <a:gd name="T14" fmla="*/ 312 w 316"/>
                <a:gd name="T15" fmla="*/ 79 h 316"/>
                <a:gd name="T16" fmla="*/ 287 w 316"/>
                <a:gd name="T17" fmla="*/ 29 h 316"/>
                <a:gd name="T18" fmla="*/ 89 w 316"/>
                <a:gd name="T19" fmla="*/ 284 h 316"/>
                <a:gd name="T20" fmla="*/ 57 w 316"/>
                <a:gd name="T21" fmla="*/ 291 h 316"/>
                <a:gd name="T22" fmla="*/ 43 w 316"/>
                <a:gd name="T23" fmla="*/ 273 h 316"/>
                <a:gd name="T24" fmla="*/ 24 w 316"/>
                <a:gd name="T25" fmla="*/ 259 h 316"/>
                <a:gd name="T26" fmla="*/ 31 w 316"/>
                <a:gd name="T27" fmla="*/ 226 h 316"/>
                <a:gd name="T28" fmla="*/ 41 w 316"/>
                <a:gd name="T29" fmla="*/ 217 h 316"/>
                <a:gd name="T30" fmla="*/ 78 w 316"/>
                <a:gd name="T31" fmla="*/ 237 h 316"/>
                <a:gd name="T32" fmla="*/ 99 w 316"/>
                <a:gd name="T33" fmla="*/ 275 h 316"/>
                <a:gd name="T34" fmla="*/ 89 w 316"/>
                <a:gd name="T35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6" h="316">
                  <a:moveTo>
                    <a:pt x="287" y="29"/>
                  </a:moveTo>
                  <a:cubicBezTo>
                    <a:pt x="258" y="0"/>
                    <a:pt x="236" y="4"/>
                    <a:pt x="236" y="4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95" y="296"/>
                    <a:pt x="95" y="296"/>
                    <a:pt x="95" y="296"/>
                  </a:cubicBezTo>
                  <a:cubicBezTo>
                    <a:pt x="210" y="180"/>
                    <a:pt x="210" y="180"/>
                    <a:pt x="210" y="180"/>
                  </a:cubicBezTo>
                  <a:cubicBezTo>
                    <a:pt x="312" y="79"/>
                    <a:pt x="312" y="79"/>
                    <a:pt x="312" y="79"/>
                  </a:cubicBezTo>
                  <a:cubicBezTo>
                    <a:pt x="312" y="79"/>
                    <a:pt x="316" y="58"/>
                    <a:pt x="287" y="29"/>
                  </a:cubicBezTo>
                  <a:close/>
                  <a:moveTo>
                    <a:pt x="89" y="284"/>
                  </a:moveTo>
                  <a:cubicBezTo>
                    <a:pt x="57" y="291"/>
                    <a:pt x="57" y="291"/>
                    <a:pt x="57" y="291"/>
                  </a:cubicBezTo>
                  <a:cubicBezTo>
                    <a:pt x="54" y="285"/>
                    <a:pt x="50" y="280"/>
                    <a:pt x="43" y="273"/>
                  </a:cubicBezTo>
                  <a:cubicBezTo>
                    <a:pt x="36" y="266"/>
                    <a:pt x="30" y="262"/>
                    <a:pt x="24" y="259"/>
                  </a:cubicBezTo>
                  <a:cubicBezTo>
                    <a:pt x="31" y="226"/>
                    <a:pt x="31" y="226"/>
                    <a:pt x="31" y="226"/>
                  </a:cubicBezTo>
                  <a:cubicBezTo>
                    <a:pt x="41" y="217"/>
                    <a:pt x="41" y="217"/>
                    <a:pt x="41" y="217"/>
                  </a:cubicBezTo>
                  <a:cubicBezTo>
                    <a:pt x="41" y="217"/>
                    <a:pt x="58" y="217"/>
                    <a:pt x="78" y="237"/>
                  </a:cubicBezTo>
                  <a:cubicBezTo>
                    <a:pt x="98" y="257"/>
                    <a:pt x="99" y="275"/>
                    <a:pt x="99" y="275"/>
                  </a:cubicBezTo>
                  <a:lnTo>
                    <a:pt x="89" y="284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Oval 126"/>
            <p:cNvSpPr/>
            <p:nvPr/>
          </p:nvSpPr>
          <p:spPr>
            <a:xfrm>
              <a:off x="6006611" y="4240036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569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Group 131"/>
          <p:cNvGrpSpPr/>
          <p:nvPr/>
        </p:nvGrpSpPr>
        <p:grpSpPr>
          <a:xfrm>
            <a:off x="6696019" y="1925287"/>
            <a:ext cx="445482" cy="445482"/>
            <a:chOff x="8794034" y="4283578"/>
            <a:chExt cx="684000" cy="684000"/>
          </a:xfrm>
        </p:grpSpPr>
        <p:sp>
          <p:nvSpPr>
            <p:cNvPr id="22" name="Freeform 36"/>
            <p:cNvSpPr>
              <a:spLocks noChangeAspect="1" noEditPoints="1"/>
            </p:cNvSpPr>
            <p:nvPr/>
          </p:nvSpPr>
          <p:spPr bwMode="auto">
            <a:xfrm>
              <a:off x="8879066" y="4481578"/>
              <a:ext cx="513936" cy="288000"/>
            </a:xfrm>
            <a:custGeom>
              <a:avLst/>
              <a:gdLst>
                <a:gd name="T0" fmla="*/ 200 w 400"/>
                <a:gd name="T1" fmla="*/ 0 h 224"/>
                <a:gd name="T2" fmla="*/ 0 w 400"/>
                <a:gd name="T3" fmla="*/ 112 h 224"/>
                <a:gd name="T4" fmla="*/ 200 w 400"/>
                <a:gd name="T5" fmla="*/ 224 h 224"/>
                <a:gd name="T6" fmla="*/ 400 w 400"/>
                <a:gd name="T7" fmla="*/ 112 h 224"/>
                <a:gd name="T8" fmla="*/ 200 w 400"/>
                <a:gd name="T9" fmla="*/ 0 h 224"/>
                <a:gd name="T10" fmla="*/ 200 w 400"/>
                <a:gd name="T11" fmla="*/ 198 h 224"/>
                <a:gd name="T12" fmla="*/ 111 w 400"/>
                <a:gd name="T13" fmla="*/ 112 h 224"/>
                <a:gd name="T14" fmla="*/ 200 w 400"/>
                <a:gd name="T15" fmla="*/ 26 h 224"/>
                <a:gd name="T16" fmla="*/ 289 w 400"/>
                <a:gd name="T17" fmla="*/ 112 h 224"/>
                <a:gd name="T18" fmla="*/ 200 w 400"/>
                <a:gd name="T19" fmla="*/ 198 h 224"/>
                <a:gd name="T20" fmla="*/ 200 w 400"/>
                <a:gd name="T21" fmla="*/ 112 h 224"/>
                <a:gd name="T22" fmla="*/ 200 w 400"/>
                <a:gd name="T23" fmla="*/ 69 h 224"/>
                <a:gd name="T24" fmla="*/ 155 w 400"/>
                <a:gd name="T25" fmla="*/ 112 h 224"/>
                <a:gd name="T26" fmla="*/ 200 w 400"/>
                <a:gd name="T27" fmla="*/ 155 h 224"/>
                <a:gd name="T28" fmla="*/ 244 w 400"/>
                <a:gd name="T29" fmla="*/ 112 h 224"/>
                <a:gd name="T30" fmla="*/ 200 w 400"/>
                <a:gd name="T31" fmla="*/ 11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0" h="224">
                  <a:moveTo>
                    <a:pt x="200" y="0"/>
                  </a:moveTo>
                  <a:cubicBezTo>
                    <a:pt x="69" y="0"/>
                    <a:pt x="0" y="97"/>
                    <a:pt x="0" y="112"/>
                  </a:cubicBezTo>
                  <a:cubicBezTo>
                    <a:pt x="0" y="127"/>
                    <a:pt x="69" y="224"/>
                    <a:pt x="200" y="224"/>
                  </a:cubicBezTo>
                  <a:cubicBezTo>
                    <a:pt x="331" y="224"/>
                    <a:pt x="400" y="127"/>
                    <a:pt x="400" y="112"/>
                  </a:cubicBezTo>
                  <a:cubicBezTo>
                    <a:pt x="400" y="97"/>
                    <a:pt x="331" y="0"/>
                    <a:pt x="200" y="0"/>
                  </a:cubicBezTo>
                  <a:close/>
                  <a:moveTo>
                    <a:pt x="200" y="198"/>
                  </a:moveTo>
                  <a:cubicBezTo>
                    <a:pt x="151" y="198"/>
                    <a:pt x="111" y="159"/>
                    <a:pt x="111" y="112"/>
                  </a:cubicBezTo>
                  <a:cubicBezTo>
                    <a:pt x="111" y="64"/>
                    <a:pt x="151" y="26"/>
                    <a:pt x="200" y="26"/>
                  </a:cubicBezTo>
                  <a:cubicBezTo>
                    <a:pt x="249" y="26"/>
                    <a:pt x="289" y="64"/>
                    <a:pt x="289" y="112"/>
                  </a:cubicBezTo>
                  <a:cubicBezTo>
                    <a:pt x="289" y="159"/>
                    <a:pt x="249" y="198"/>
                    <a:pt x="200" y="198"/>
                  </a:cubicBezTo>
                  <a:close/>
                  <a:moveTo>
                    <a:pt x="200" y="112"/>
                  </a:moveTo>
                  <a:cubicBezTo>
                    <a:pt x="192" y="103"/>
                    <a:pt x="213" y="69"/>
                    <a:pt x="200" y="69"/>
                  </a:cubicBezTo>
                  <a:cubicBezTo>
                    <a:pt x="175" y="69"/>
                    <a:pt x="155" y="88"/>
                    <a:pt x="155" y="112"/>
                  </a:cubicBezTo>
                  <a:cubicBezTo>
                    <a:pt x="155" y="136"/>
                    <a:pt x="175" y="155"/>
                    <a:pt x="200" y="155"/>
                  </a:cubicBezTo>
                  <a:cubicBezTo>
                    <a:pt x="224" y="155"/>
                    <a:pt x="244" y="136"/>
                    <a:pt x="244" y="112"/>
                  </a:cubicBezTo>
                  <a:cubicBezTo>
                    <a:pt x="244" y="101"/>
                    <a:pt x="207" y="119"/>
                    <a:pt x="200" y="112"/>
                  </a:cubicBez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txBody>
            <a:bodyPr vert="horz" wrap="square" lIns="59554" tIns="29777" rIns="59554" bIns="29777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569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Oval 127"/>
            <p:cNvSpPr/>
            <p:nvPr/>
          </p:nvSpPr>
          <p:spPr>
            <a:xfrm>
              <a:off x="8794034" y="4283578"/>
              <a:ext cx="684000" cy="6840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id-ID" sz="569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77679BF6-F9E3-2B48-9DBA-623796B2FB72}"/>
              </a:ext>
            </a:extLst>
          </p:cNvPr>
          <p:cNvSpPr txBox="1"/>
          <p:nvPr/>
        </p:nvSpPr>
        <p:spPr>
          <a:xfrm>
            <a:off x="1329919" y="1406483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考勤模块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5E9C2E0-D0B6-6F47-8092-A498CB1AC0FE}"/>
              </a:ext>
            </a:extLst>
          </p:cNvPr>
          <p:cNvSpPr txBox="1"/>
          <p:nvPr/>
        </p:nvSpPr>
        <p:spPr>
          <a:xfrm>
            <a:off x="3096638" y="1391731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考试模块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83B4CF7-0446-FF47-ACCE-573EE8AD225D}"/>
              </a:ext>
            </a:extLst>
          </p:cNvPr>
          <p:cNvSpPr txBox="1"/>
          <p:nvPr/>
        </p:nvSpPr>
        <p:spPr>
          <a:xfrm>
            <a:off x="4791002" y="1391731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群组模块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BD05A87-FECB-DF45-94C1-3FA7DBC9084E}"/>
              </a:ext>
            </a:extLst>
          </p:cNvPr>
          <p:cNvSpPr txBox="1"/>
          <p:nvPr/>
        </p:nvSpPr>
        <p:spPr>
          <a:xfrm>
            <a:off x="6485366" y="1391731"/>
            <a:ext cx="8771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文件管理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92D99C4-4F8D-F54A-8A8C-6A2F4F8DC011}"/>
              </a:ext>
            </a:extLst>
          </p:cNvPr>
          <p:cNvSpPr txBox="1"/>
          <p:nvPr/>
        </p:nvSpPr>
        <p:spPr>
          <a:xfrm>
            <a:off x="1237584" y="3352800"/>
            <a:ext cx="1223412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基于地理位置</a:t>
            </a:r>
            <a:endParaRPr kumimoji="1" lang="en-US" altLang="zh-CN" dirty="0"/>
          </a:p>
          <a:p>
            <a:r>
              <a:rPr kumimoji="1" lang="zh-CN" altLang="en-US" dirty="0"/>
              <a:t>和人脸识别的</a:t>
            </a:r>
            <a:endParaRPr kumimoji="1" lang="en-US" altLang="zh-CN" dirty="0"/>
          </a:p>
          <a:p>
            <a:r>
              <a:rPr kumimoji="1" lang="zh-CN" altLang="en-US" dirty="0"/>
              <a:t>自动考勤功能</a:t>
            </a:r>
            <a:endParaRPr kumimoji="1" lang="en-US" altLang="zh-CN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BD6817F-A45F-9842-89B3-B091A1E31CF0}"/>
              </a:ext>
            </a:extLst>
          </p:cNvPr>
          <p:cNvSpPr txBox="1"/>
          <p:nvPr/>
        </p:nvSpPr>
        <p:spPr>
          <a:xfrm>
            <a:off x="2836951" y="3352800"/>
            <a:ext cx="139653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管理员可以发布</a:t>
            </a:r>
            <a:endParaRPr kumimoji="1" lang="en-US" altLang="zh-CN" dirty="0"/>
          </a:p>
          <a:p>
            <a:r>
              <a:rPr kumimoji="1" lang="zh-CN" altLang="en-US" dirty="0"/>
              <a:t>考试，课堂检测</a:t>
            </a:r>
            <a:endParaRPr kumimoji="1" lang="en-US" altLang="zh-CN" dirty="0"/>
          </a:p>
          <a:p>
            <a:r>
              <a:rPr kumimoji="1" lang="zh-CN" altLang="en-US" dirty="0"/>
              <a:t>，问卷等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1E273DF6-EB7B-E247-B546-96FEC7CCE791}"/>
              </a:ext>
            </a:extLst>
          </p:cNvPr>
          <p:cNvSpPr txBox="1"/>
          <p:nvPr/>
        </p:nvSpPr>
        <p:spPr>
          <a:xfrm>
            <a:off x="4719145" y="3394841"/>
            <a:ext cx="139653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班级功能，提供</a:t>
            </a:r>
            <a:endParaRPr kumimoji="1" lang="en-US" altLang="zh-CN" dirty="0"/>
          </a:p>
          <a:p>
            <a:r>
              <a:rPr kumimoji="1" lang="zh-CN" altLang="en-US" dirty="0"/>
              <a:t>公告板，聊天，</a:t>
            </a:r>
            <a:endParaRPr kumimoji="1" lang="en-US" altLang="zh-CN" dirty="0"/>
          </a:p>
          <a:p>
            <a:r>
              <a:rPr kumimoji="1" lang="zh-CN" altLang="en-US" dirty="0"/>
              <a:t>交友功能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E414A00-16C2-D84D-9A74-6BE4FEF41BBE}"/>
              </a:ext>
            </a:extLst>
          </p:cNvPr>
          <p:cNvSpPr txBox="1"/>
          <p:nvPr/>
        </p:nvSpPr>
        <p:spPr>
          <a:xfrm>
            <a:off x="6387852" y="3394841"/>
            <a:ext cx="139653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课堂资料管理，</a:t>
            </a:r>
            <a:endParaRPr kumimoji="1" lang="en-US" altLang="zh-CN" dirty="0"/>
          </a:p>
          <a:p>
            <a:r>
              <a:rPr kumimoji="1" lang="en-US" altLang="zh-CN" dirty="0"/>
              <a:t>ppt</a:t>
            </a:r>
            <a:r>
              <a:rPr kumimoji="1" lang="zh-CN" altLang="en-US" dirty="0"/>
              <a:t>下载，在线</a:t>
            </a:r>
            <a:endParaRPr kumimoji="1" lang="en-US" altLang="zh-CN" dirty="0"/>
          </a:p>
          <a:p>
            <a:r>
              <a:rPr kumimoji="1" lang="zh-CN" altLang="en-US" dirty="0"/>
              <a:t>预览功能</a:t>
            </a:r>
          </a:p>
        </p:txBody>
      </p:sp>
    </p:spTree>
    <p:extLst>
      <p:ext uri="{BB962C8B-B14F-4D97-AF65-F5344CB8AC3E}">
        <p14:creationId xmlns:p14="http://schemas.microsoft.com/office/powerpoint/2010/main" val="203847410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4ef169334cf6f245b75db738f4b2f1587b281b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862</TotalTime>
  <Words>819</Words>
  <Application>Microsoft Macintosh PowerPoint</Application>
  <PresentationFormat>全屏显示(16:9)</PresentationFormat>
  <Paragraphs>151</Paragraphs>
  <Slides>21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3" baseType="lpstr">
      <vt:lpstr>方正宋黑简体</vt:lpstr>
      <vt:lpstr>宋体</vt:lpstr>
      <vt:lpstr>微软雅黑</vt:lpstr>
      <vt:lpstr>站酷高端黑</vt:lpstr>
      <vt:lpstr>Agency FB</vt:lpstr>
      <vt:lpstr>DFGothic-EB</vt:lpstr>
      <vt:lpstr>Humnst777 BlkCn BT</vt:lpstr>
      <vt:lpstr>Arial</vt:lpstr>
      <vt:lpstr>Calibri</vt:lpstr>
      <vt:lpstr>Calibri Light</vt:lpstr>
      <vt:lpstr>Helvetica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春风化雨</dc:creator>
  <cp:lastModifiedBy>申屠鹏会</cp:lastModifiedBy>
  <cp:revision>7</cp:revision>
  <dcterms:created xsi:type="dcterms:W3CDTF">2017-01-06T09:23:19Z</dcterms:created>
  <dcterms:modified xsi:type="dcterms:W3CDTF">2018-04-01T01:33:36Z</dcterms:modified>
</cp:coreProperties>
</file>

<file path=docProps/thumbnail.jpeg>
</file>